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29" y="-10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2BDE3-7165-27D4-F303-49FE3DA0CB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5A0F0-A59D-62AC-E509-A9FD8F65D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E9D9B-7BDB-52AF-F5AB-F83B7272C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6D0A1-1AC1-04EA-4C88-E6F9B78C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F414C-ACAF-D87A-6C82-41EE7CBAA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43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D00D1-C686-E058-A9FC-88499054F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D83BA1-32F3-0CAB-1ED1-748AE49B3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4D215-02DB-F6B6-0C18-9D9E3479B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E51AD-CAAB-50AB-500C-6821C7B9B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FEEF9-5FE0-D90E-199F-EBD20E04C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074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025981-818D-BD63-576A-04CFDEEAF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B896F-F35E-C179-0D50-DBC815C46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78AA2-EFB1-52B4-D31A-4F6B1C965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38BEE-F339-9E05-8F56-38E89D0A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00EC8-CF12-714A-B8D7-B2F10EB19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26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E8630-4BDF-D6E1-209F-CBD80111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CD596-D0CF-C991-D641-8B9506E3F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95775-4022-88E1-70B4-46401DF7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A9330-2811-6E06-1A95-7945DF2C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920EE-2AC4-CC62-D372-331D8321B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42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F618-BDC6-91A6-9420-C7935B4C4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42E51-599B-9777-E98C-0F5E6FC59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98A8B-A768-B4B3-BAE0-32686967F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1920A-8DFB-DF6D-BE0D-1246F4B91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6756A-808A-867B-C90B-8E01E121A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C7B1F-00DB-865B-4698-DDED27311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9BB7-93AB-17D6-9069-30165A754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70693-9BCE-B1E4-309F-EBA0395CB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EEE56-062D-8897-AFA6-E649C83FC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A79C4-4E9B-30B5-9846-BFAD043A3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101EE2-A72D-FE37-5A06-FDD2B41F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82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CAE71-2552-2760-39F8-B3E434BC3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3BCFC-9C9F-39C8-B0B5-779CFB2D1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23A8C-3A76-8CFB-6488-574FEE9E2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9F5E2-9F30-77EE-1E9A-8767A6AD0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A284C9-9EF9-6F59-E65C-897B909283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BE574-7C11-5510-4248-9B1E5CA7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86EBFB-6824-1453-CBF9-34425E14F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BB2AC-F5FD-584B-4783-83DC3BE7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30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6B706-607C-18B3-4FBA-EE173A96B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9F0693-C247-23B1-940C-5E43A70C6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FA500-6C47-773A-C140-9E3CCC8D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EAD8D-3EB2-54EA-C572-34CF5DF02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24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1579B1-1CC3-F31B-5385-4392CCC36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549E87-1429-5B97-75EB-6917E16B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0D336-8CAF-567C-8C45-E47C4631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8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20B7E-1534-E99A-701E-112A1CB15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AC8DC-A39B-5368-89E7-86D6ACBDD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CE1E0-8CCE-B597-C04B-5846AF8FB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6BCE5-3DF0-3CA4-E834-4F41F9585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3AC30-2C59-236F-B9BC-6EDCE7BE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2E80D-22F9-DE09-9769-1BD46026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89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A401D-7267-419F-6489-37B44E110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D48D1-C9EE-E1E1-483D-BE7E4C009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AA159-F096-7B60-C6B8-1F6642AB5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14F03-C2D2-88E7-F94A-9D2F2534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339CC-A6F5-E64A-8F34-E969257AA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AF16A-9136-41A3-F20A-8BC1E21B3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94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0C1145-BAC6-B632-8A67-548642238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FCC7F-508A-D9E6-73B5-621121FE0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D55F1-9ABF-0682-53CF-968BF74DF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8878E2-1E14-497D-811B-9B567D07C6D9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72CCB-DB92-857A-F362-767F62D155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C2010-AE0C-36F5-D470-1D45B3A844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3DD89-3BD9-499E-AD42-4D2118141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90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FE8EE28-914E-4859-4B52-7576775E4E83}"/>
              </a:ext>
            </a:extLst>
          </p:cNvPr>
          <p:cNvSpPr/>
          <p:nvPr/>
        </p:nvSpPr>
        <p:spPr>
          <a:xfrm>
            <a:off x="123825" y="161925"/>
            <a:ext cx="7610475" cy="5419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Start/Lap/Finish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F360450-86BC-66A8-0884-7DF21FC6608C}"/>
              </a:ext>
            </a:extLst>
          </p:cNvPr>
          <p:cNvSpPr/>
          <p:nvPr/>
        </p:nvSpPr>
        <p:spPr>
          <a:xfrm>
            <a:off x="5248275" y="1362798"/>
            <a:ext cx="1809752" cy="1466127"/>
          </a:xfrm>
          <a:prstGeom prst="ellipse">
            <a:avLst/>
          </a:prstGeom>
          <a:solidFill>
            <a:schemeClr val="bg2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Arena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E1B78D30-0542-B8CE-4E12-92B5DE0E1B91}"/>
              </a:ext>
            </a:extLst>
          </p:cNvPr>
          <p:cNvSpPr/>
          <p:nvPr/>
        </p:nvSpPr>
        <p:spPr>
          <a:xfrm>
            <a:off x="4413330" y="2237410"/>
            <a:ext cx="720645" cy="591515"/>
          </a:xfrm>
          <a:prstGeom prst="blockArc">
            <a:avLst>
              <a:gd name="adj1" fmla="val 10800000"/>
              <a:gd name="adj2" fmla="val 209675"/>
              <a:gd name="adj3" fmla="val 1558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Block Arc 4">
            <a:extLst>
              <a:ext uri="{FF2B5EF4-FFF2-40B4-BE49-F238E27FC236}">
                <a16:creationId xmlns:a16="http://schemas.microsoft.com/office/drawing/2014/main" id="{91C83D8D-0174-3171-8BB5-9D3E17A6004A}"/>
              </a:ext>
            </a:extLst>
          </p:cNvPr>
          <p:cNvSpPr/>
          <p:nvPr/>
        </p:nvSpPr>
        <p:spPr>
          <a:xfrm>
            <a:off x="6381750" y="505548"/>
            <a:ext cx="658792" cy="513627"/>
          </a:xfrm>
          <a:prstGeom prst="blockArc">
            <a:avLst>
              <a:gd name="adj1" fmla="val 10800000"/>
              <a:gd name="adj2" fmla="val 209675"/>
              <a:gd name="adj3" fmla="val 1558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18F40A-F862-4171-7FEB-573CC3A64359}"/>
              </a:ext>
            </a:extLst>
          </p:cNvPr>
          <p:cNvSpPr/>
          <p:nvPr/>
        </p:nvSpPr>
        <p:spPr>
          <a:xfrm rot="1229854">
            <a:off x="2138588" y="3708416"/>
            <a:ext cx="744139" cy="4042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6x3</a:t>
            </a:r>
            <a:endParaRPr lang="en-GB" sz="12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668C262-CF04-5F88-7C87-9203B48A227A}"/>
              </a:ext>
            </a:extLst>
          </p:cNvPr>
          <p:cNvSpPr/>
          <p:nvPr/>
        </p:nvSpPr>
        <p:spPr>
          <a:xfrm rot="17413090">
            <a:off x="1643305" y="3527121"/>
            <a:ext cx="706055" cy="3363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Trailer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7DB9407-A395-063C-B1D6-9D29264F014F}"/>
              </a:ext>
            </a:extLst>
          </p:cNvPr>
          <p:cNvSpPr/>
          <p:nvPr/>
        </p:nvSpPr>
        <p:spPr>
          <a:xfrm>
            <a:off x="4762500" y="1790700"/>
            <a:ext cx="2619375" cy="782873"/>
          </a:xfrm>
          <a:custGeom>
            <a:avLst/>
            <a:gdLst>
              <a:gd name="csX0" fmla="*/ 0 w 2619375"/>
              <a:gd name="csY0" fmla="*/ 323850 h 782873"/>
              <a:gd name="csX1" fmla="*/ 19050 w 2619375"/>
              <a:gd name="csY1" fmla="*/ 257175 h 782873"/>
              <a:gd name="csX2" fmla="*/ 28575 w 2619375"/>
              <a:gd name="csY2" fmla="*/ 228600 h 782873"/>
              <a:gd name="csX3" fmla="*/ 38100 w 2619375"/>
              <a:gd name="csY3" fmla="*/ 190500 h 782873"/>
              <a:gd name="csX4" fmla="*/ 142875 w 2619375"/>
              <a:gd name="csY4" fmla="*/ 133350 h 782873"/>
              <a:gd name="csX5" fmla="*/ 219075 w 2619375"/>
              <a:gd name="csY5" fmla="*/ 85725 h 782873"/>
              <a:gd name="csX6" fmla="*/ 495300 w 2619375"/>
              <a:gd name="csY6" fmla="*/ 95250 h 782873"/>
              <a:gd name="csX7" fmla="*/ 647700 w 2619375"/>
              <a:gd name="csY7" fmla="*/ 171450 h 782873"/>
              <a:gd name="csX8" fmla="*/ 752475 w 2619375"/>
              <a:gd name="csY8" fmla="*/ 200025 h 782873"/>
              <a:gd name="csX9" fmla="*/ 828675 w 2619375"/>
              <a:gd name="csY9" fmla="*/ 285750 h 782873"/>
              <a:gd name="csX10" fmla="*/ 914400 w 2619375"/>
              <a:gd name="csY10" fmla="*/ 381000 h 782873"/>
              <a:gd name="csX11" fmla="*/ 923925 w 2619375"/>
              <a:gd name="csY11" fmla="*/ 419100 h 782873"/>
              <a:gd name="csX12" fmla="*/ 933450 w 2619375"/>
              <a:gd name="csY12" fmla="*/ 447675 h 782873"/>
              <a:gd name="csX13" fmla="*/ 962025 w 2619375"/>
              <a:gd name="csY13" fmla="*/ 542925 h 782873"/>
              <a:gd name="csX14" fmla="*/ 990600 w 2619375"/>
              <a:gd name="csY14" fmla="*/ 609600 h 782873"/>
              <a:gd name="csX15" fmla="*/ 1009650 w 2619375"/>
              <a:gd name="csY15" fmla="*/ 647700 h 782873"/>
              <a:gd name="csX16" fmla="*/ 1066800 w 2619375"/>
              <a:gd name="csY16" fmla="*/ 685800 h 782873"/>
              <a:gd name="csX17" fmla="*/ 1133475 w 2619375"/>
              <a:gd name="csY17" fmla="*/ 723900 h 782873"/>
              <a:gd name="csX18" fmla="*/ 1162050 w 2619375"/>
              <a:gd name="csY18" fmla="*/ 742950 h 782873"/>
              <a:gd name="csX19" fmla="*/ 1219200 w 2619375"/>
              <a:gd name="csY19" fmla="*/ 752475 h 782873"/>
              <a:gd name="csX20" fmla="*/ 1295400 w 2619375"/>
              <a:gd name="csY20" fmla="*/ 781050 h 782873"/>
              <a:gd name="csX21" fmla="*/ 1466850 w 2619375"/>
              <a:gd name="csY21" fmla="*/ 771525 h 782873"/>
              <a:gd name="csX22" fmla="*/ 1504950 w 2619375"/>
              <a:gd name="csY22" fmla="*/ 742950 h 782873"/>
              <a:gd name="csX23" fmla="*/ 1533525 w 2619375"/>
              <a:gd name="csY23" fmla="*/ 723900 h 782873"/>
              <a:gd name="csX24" fmla="*/ 1647825 w 2619375"/>
              <a:gd name="csY24" fmla="*/ 600075 h 782873"/>
              <a:gd name="csX25" fmla="*/ 1704975 w 2619375"/>
              <a:gd name="csY25" fmla="*/ 504825 h 782873"/>
              <a:gd name="csX26" fmla="*/ 1743075 w 2619375"/>
              <a:gd name="csY26" fmla="*/ 409575 h 782873"/>
              <a:gd name="csX27" fmla="*/ 1752600 w 2619375"/>
              <a:gd name="csY27" fmla="*/ 381000 h 782873"/>
              <a:gd name="csX28" fmla="*/ 1762125 w 2619375"/>
              <a:gd name="csY28" fmla="*/ 342900 h 782873"/>
              <a:gd name="csX29" fmla="*/ 1781175 w 2619375"/>
              <a:gd name="csY29" fmla="*/ 314325 h 782873"/>
              <a:gd name="csX30" fmla="*/ 1800225 w 2619375"/>
              <a:gd name="csY30" fmla="*/ 257175 h 782873"/>
              <a:gd name="csX31" fmla="*/ 1866900 w 2619375"/>
              <a:gd name="csY31" fmla="*/ 171450 h 782873"/>
              <a:gd name="csX32" fmla="*/ 1933575 w 2619375"/>
              <a:gd name="csY32" fmla="*/ 123825 h 782873"/>
              <a:gd name="csX33" fmla="*/ 1990725 w 2619375"/>
              <a:gd name="csY33" fmla="*/ 85725 h 782873"/>
              <a:gd name="csX34" fmla="*/ 2028825 w 2619375"/>
              <a:gd name="csY34" fmla="*/ 47625 h 782873"/>
              <a:gd name="csX35" fmla="*/ 2076450 w 2619375"/>
              <a:gd name="csY35" fmla="*/ 38100 h 782873"/>
              <a:gd name="csX36" fmla="*/ 2162175 w 2619375"/>
              <a:gd name="csY36" fmla="*/ 19050 h 782873"/>
              <a:gd name="csX37" fmla="*/ 2371725 w 2619375"/>
              <a:gd name="csY37" fmla="*/ 0 h 782873"/>
              <a:gd name="csX38" fmla="*/ 2495550 w 2619375"/>
              <a:gd name="csY38" fmla="*/ 19050 h 782873"/>
              <a:gd name="csX39" fmla="*/ 2533650 w 2619375"/>
              <a:gd name="csY39" fmla="*/ 47625 h 782873"/>
              <a:gd name="csX40" fmla="*/ 2619375 w 2619375"/>
              <a:gd name="csY40" fmla="*/ 76200 h 7828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</a:cxnLst>
            <a:rect l="l" t="t" r="r" b="b"/>
            <a:pathLst>
              <a:path w="2619375" h="782873">
                <a:moveTo>
                  <a:pt x="0" y="323850"/>
                </a:moveTo>
                <a:cubicBezTo>
                  <a:pt x="6350" y="301625"/>
                  <a:pt x="12408" y="279315"/>
                  <a:pt x="19050" y="257175"/>
                </a:cubicBezTo>
                <a:cubicBezTo>
                  <a:pt x="21935" y="247558"/>
                  <a:pt x="25817" y="238254"/>
                  <a:pt x="28575" y="228600"/>
                </a:cubicBezTo>
                <a:cubicBezTo>
                  <a:pt x="32171" y="216013"/>
                  <a:pt x="30491" y="201152"/>
                  <a:pt x="38100" y="190500"/>
                </a:cubicBezTo>
                <a:cubicBezTo>
                  <a:pt x="58291" y="162232"/>
                  <a:pt x="118351" y="145612"/>
                  <a:pt x="142875" y="133350"/>
                </a:cubicBezTo>
                <a:cubicBezTo>
                  <a:pt x="165852" y="121862"/>
                  <a:pt x="196407" y="100837"/>
                  <a:pt x="219075" y="85725"/>
                </a:cubicBezTo>
                <a:cubicBezTo>
                  <a:pt x="311150" y="88900"/>
                  <a:pt x="404959" y="77182"/>
                  <a:pt x="495300" y="95250"/>
                </a:cubicBezTo>
                <a:cubicBezTo>
                  <a:pt x="550993" y="106389"/>
                  <a:pt x="592905" y="156506"/>
                  <a:pt x="647700" y="171450"/>
                </a:cubicBezTo>
                <a:lnTo>
                  <a:pt x="752475" y="200025"/>
                </a:lnTo>
                <a:cubicBezTo>
                  <a:pt x="792630" y="260257"/>
                  <a:pt x="748931" y="198757"/>
                  <a:pt x="828675" y="285750"/>
                </a:cubicBezTo>
                <a:cubicBezTo>
                  <a:pt x="958746" y="427645"/>
                  <a:pt x="807379" y="273979"/>
                  <a:pt x="914400" y="381000"/>
                </a:cubicBezTo>
                <a:cubicBezTo>
                  <a:pt x="917575" y="393700"/>
                  <a:pt x="920329" y="406513"/>
                  <a:pt x="923925" y="419100"/>
                </a:cubicBezTo>
                <a:cubicBezTo>
                  <a:pt x="926683" y="428754"/>
                  <a:pt x="931481" y="437830"/>
                  <a:pt x="933450" y="447675"/>
                </a:cubicBezTo>
                <a:cubicBezTo>
                  <a:pt x="950962" y="535235"/>
                  <a:pt x="927275" y="490799"/>
                  <a:pt x="962025" y="542925"/>
                </a:cubicBezTo>
                <a:cubicBezTo>
                  <a:pt x="977670" y="605503"/>
                  <a:pt x="961365" y="558439"/>
                  <a:pt x="990600" y="609600"/>
                </a:cubicBezTo>
                <a:cubicBezTo>
                  <a:pt x="997645" y="621928"/>
                  <a:pt x="999610" y="637660"/>
                  <a:pt x="1009650" y="647700"/>
                </a:cubicBezTo>
                <a:cubicBezTo>
                  <a:pt x="1025839" y="663889"/>
                  <a:pt x="1048043" y="672670"/>
                  <a:pt x="1066800" y="685800"/>
                </a:cubicBezTo>
                <a:cubicBezTo>
                  <a:pt x="1181960" y="766412"/>
                  <a:pt x="1046183" y="680254"/>
                  <a:pt x="1133475" y="723900"/>
                </a:cubicBezTo>
                <a:cubicBezTo>
                  <a:pt x="1143714" y="729020"/>
                  <a:pt x="1151190" y="739330"/>
                  <a:pt x="1162050" y="742950"/>
                </a:cubicBezTo>
                <a:cubicBezTo>
                  <a:pt x="1180372" y="749057"/>
                  <a:pt x="1200150" y="749300"/>
                  <a:pt x="1219200" y="752475"/>
                </a:cubicBezTo>
                <a:cubicBezTo>
                  <a:pt x="1244600" y="762000"/>
                  <a:pt x="1268353" y="778969"/>
                  <a:pt x="1295400" y="781050"/>
                </a:cubicBezTo>
                <a:cubicBezTo>
                  <a:pt x="1352470" y="785440"/>
                  <a:pt x="1410535" y="781764"/>
                  <a:pt x="1466850" y="771525"/>
                </a:cubicBezTo>
                <a:cubicBezTo>
                  <a:pt x="1482469" y="768685"/>
                  <a:pt x="1492032" y="752177"/>
                  <a:pt x="1504950" y="742950"/>
                </a:cubicBezTo>
                <a:cubicBezTo>
                  <a:pt x="1514265" y="736296"/>
                  <a:pt x="1524210" y="730554"/>
                  <a:pt x="1533525" y="723900"/>
                </a:cubicBezTo>
                <a:cubicBezTo>
                  <a:pt x="1579204" y="691272"/>
                  <a:pt x="1625608" y="655618"/>
                  <a:pt x="1647825" y="600075"/>
                </a:cubicBezTo>
                <a:cubicBezTo>
                  <a:pt x="1674425" y="533574"/>
                  <a:pt x="1656194" y="565801"/>
                  <a:pt x="1704975" y="504825"/>
                </a:cubicBezTo>
                <a:cubicBezTo>
                  <a:pt x="1748336" y="374743"/>
                  <a:pt x="1701030" y="507681"/>
                  <a:pt x="1743075" y="409575"/>
                </a:cubicBezTo>
                <a:cubicBezTo>
                  <a:pt x="1747030" y="400347"/>
                  <a:pt x="1749842" y="390654"/>
                  <a:pt x="1752600" y="381000"/>
                </a:cubicBezTo>
                <a:cubicBezTo>
                  <a:pt x="1756196" y="368413"/>
                  <a:pt x="1756968" y="354932"/>
                  <a:pt x="1762125" y="342900"/>
                </a:cubicBezTo>
                <a:cubicBezTo>
                  <a:pt x="1766634" y="332378"/>
                  <a:pt x="1776526" y="324786"/>
                  <a:pt x="1781175" y="314325"/>
                </a:cubicBezTo>
                <a:cubicBezTo>
                  <a:pt x="1789330" y="295975"/>
                  <a:pt x="1789894" y="274394"/>
                  <a:pt x="1800225" y="257175"/>
                </a:cubicBezTo>
                <a:cubicBezTo>
                  <a:pt x="1818850" y="226133"/>
                  <a:pt x="1834521" y="187639"/>
                  <a:pt x="1866900" y="171450"/>
                </a:cubicBezTo>
                <a:cubicBezTo>
                  <a:pt x="1949612" y="130094"/>
                  <a:pt x="1864068" y="177886"/>
                  <a:pt x="1933575" y="123825"/>
                </a:cubicBezTo>
                <a:cubicBezTo>
                  <a:pt x="1951647" y="109769"/>
                  <a:pt x="1974536" y="101914"/>
                  <a:pt x="1990725" y="85725"/>
                </a:cubicBezTo>
                <a:cubicBezTo>
                  <a:pt x="2003425" y="73025"/>
                  <a:pt x="2013125" y="56347"/>
                  <a:pt x="2028825" y="47625"/>
                </a:cubicBezTo>
                <a:cubicBezTo>
                  <a:pt x="2042977" y="39763"/>
                  <a:pt x="2060646" y="41612"/>
                  <a:pt x="2076450" y="38100"/>
                </a:cubicBezTo>
                <a:cubicBezTo>
                  <a:pt x="2104596" y="31845"/>
                  <a:pt x="2133447" y="22242"/>
                  <a:pt x="2162175" y="19050"/>
                </a:cubicBezTo>
                <a:cubicBezTo>
                  <a:pt x="2231884" y="11305"/>
                  <a:pt x="2301875" y="6350"/>
                  <a:pt x="2371725" y="0"/>
                </a:cubicBezTo>
                <a:cubicBezTo>
                  <a:pt x="2413000" y="6350"/>
                  <a:pt x="2455486" y="7267"/>
                  <a:pt x="2495550" y="19050"/>
                </a:cubicBezTo>
                <a:cubicBezTo>
                  <a:pt x="2510780" y="23529"/>
                  <a:pt x="2519451" y="40525"/>
                  <a:pt x="2533650" y="47625"/>
                </a:cubicBezTo>
                <a:cubicBezTo>
                  <a:pt x="2593030" y="77315"/>
                  <a:pt x="2585039" y="76200"/>
                  <a:pt x="2619375" y="76200"/>
                </a:cubicBezTo>
              </a:path>
            </a:pathLst>
          </a:custGeom>
          <a:noFill/>
          <a:ln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AB34717-80EE-4949-1E5E-8CBA93FC4A2A}"/>
              </a:ext>
            </a:extLst>
          </p:cNvPr>
          <p:cNvSpPr/>
          <p:nvPr/>
        </p:nvSpPr>
        <p:spPr>
          <a:xfrm>
            <a:off x="636086" y="771525"/>
            <a:ext cx="4116720" cy="3467941"/>
          </a:xfrm>
          <a:custGeom>
            <a:avLst/>
            <a:gdLst>
              <a:gd name="csX0" fmla="*/ 11614 w 4278814"/>
              <a:gd name="csY0" fmla="*/ 9525 h 3467941"/>
              <a:gd name="csX1" fmla="*/ 164014 w 4278814"/>
              <a:gd name="csY1" fmla="*/ 0 h 3467941"/>
              <a:gd name="csX2" fmla="*/ 1002214 w 4278814"/>
              <a:gd name="csY2" fmla="*/ 28575 h 3467941"/>
              <a:gd name="csX3" fmla="*/ 1659439 w 4278814"/>
              <a:gd name="csY3" fmla="*/ 76200 h 3467941"/>
              <a:gd name="csX4" fmla="*/ 1954714 w 4278814"/>
              <a:gd name="csY4" fmla="*/ 123825 h 3467941"/>
              <a:gd name="csX5" fmla="*/ 2869114 w 4278814"/>
              <a:gd name="csY5" fmla="*/ 161925 h 3467941"/>
              <a:gd name="csX6" fmla="*/ 2954839 w 4278814"/>
              <a:gd name="csY6" fmla="*/ 171450 h 3467941"/>
              <a:gd name="csX7" fmla="*/ 3212014 w 4278814"/>
              <a:gd name="csY7" fmla="*/ 180975 h 3467941"/>
              <a:gd name="csX8" fmla="*/ 3183439 w 4278814"/>
              <a:gd name="csY8" fmla="*/ 409575 h 3467941"/>
              <a:gd name="csX9" fmla="*/ 3135814 w 4278814"/>
              <a:gd name="csY9" fmla="*/ 485775 h 3467941"/>
              <a:gd name="csX10" fmla="*/ 3040564 w 4278814"/>
              <a:gd name="csY10" fmla="*/ 552450 h 3467941"/>
              <a:gd name="csX11" fmla="*/ 2945314 w 4278814"/>
              <a:gd name="csY11" fmla="*/ 581025 h 3467941"/>
              <a:gd name="csX12" fmla="*/ 2888164 w 4278814"/>
              <a:gd name="csY12" fmla="*/ 600075 h 3467941"/>
              <a:gd name="csX13" fmla="*/ 2754814 w 4278814"/>
              <a:gd name="csY13" fmla="*/ 657225 h 3467941"/>
              <a:gd name="csX14" fmla="*/ 2278564 w 4278814"/>
              <a:gd name="csY14" fmla="*/ 714375 h 3467941"/>
              <a:gd name="csX15" fmla="*/ 2154739 w 4278814"/>
              <a:gd name="csY15" fmla="*/ 733425 h 3467941"/>
              <a:gd name="csX16" fmla="*/ 1830889 w 4278814"/>
              <a:gd name="csY16" fmla="*/ 781050 h 3467941"/>
              <a:gd name="csX17" fmla="*/ 1802314 w 4278814"/>
              <a:gd name="csY17" fmla="*/ 790575 h 3467941"/>
              <a:gd name="csX18" fmla="*/ 1630864 w 4278814"/>
              <a:gd name="csY18" fmla="*/ 828675 h 3467941"/>
              <a:gd name="csX19" fmla="*/ 1564189 w 4278814"/>
              <a:gd name="csY19" fmla="*/ 857250 h 3467941"/>
              <a:gd name="csX20" fmla="*/ 1459414 w 4278814"/>
              <a:gd name="csY20" fmla="*/ 895350 h 3467941"/>
              <a:gd name="csX21" fmla="*/ 1326064 w 4278814"/>
              <a:gd name="csY21" fmla="*/ 923925 h 3467941"/>
              <a:gd name="csX22" fmla="*/ 1240339 w 4278814"/>
              <a:gd name="csY22" fmla="*/ 952500 h 3467941"/>
              <a:gd name="csX23" fmla="*/ 1135564 w 4278814"/>
              <a:gd name="csY23" fmla="*/ 981075 h 3467941"/>
              <a:gd name="csX24" fmla="*/ 1068889 w 4278814"/>
              <a:gd name="csY24" fmla="*/ 1009650 h 3467941"/>
              <a:gd name="csX25" fmla="*/ 868864 w 4278814"/>
              <a:gd name="csY25" fmla="*/ 1066800 h 3467941"/>
              <a:gd name="csX26" fmla="*/ 678364 w 4278814"/>
              <a:gd name="csY26" fmla="*/ 1152525 h 3467941"/>
              <a:gd name="csX27" fmla="*/ 630739 w 4278814"/>
              <a:gd name="csY27" fmla="*/ 1171575 h 3467941"/>
              <a:gd name="csX28" fmla="*/ 440239 w 4278814"/>
              <a:gd name="csY28" fmla="*/ 1228725 h 3467941"/>
              <a:gd name="csX29" fmla="*/ 344989 w 4278814"/>
              <a:gd name="csY29" fmla="*/ 1285875 h 3467941"/>
              <a:gd name="csX30" fmla="*/ 230689 w 4278814"/>
              <a:gd name="csY30" fmla="*/ 1409700 h 3467941"/>
              <a:gd name="csX31" fmla="*/ 144964 w 4278814"/>
              <a:gd name="csY31" fmla="*/ 1504950 h 3467941"/>
              <a:gd name="csX32" fmla="*/ 106864 w 4278814"/>
              <a:gd name="csY32" fmla="*/ 1619250 h 3467941"/>
              <a:gd name="csX33" fmla="*/ 87814 w 4278814"/>
              <a:gd name="csY33" fmla="*/ 1657350 h 3467941"/>
              <a:gd name="csX34" fmla="*/ 78289 w 4278814"/>
              <a:gd name="csY34" fmla="*/ 1695450 h 3467941"/>
              <a:gd name="csX35" fmla="*/ 49714 w 4278814"/>
              <a:gd name="csY35" fmla="*/ 1876425 h 3467941"/>
              <a:gd name="csX36" fmla="*/ 40189 w 4278814"/>
              <a:gd name="csY36" fmla="*/ 1924050 h 3467941"/>
              <a:gd name="csX37" fmla="*/ 30664 w 4278814"/>
              <a:gd name="csY37" fmla="*/ 2009775 h 3467941"/>
              <a:gd name="csX38" fmla="*/ 11614 w 4278814"/>
              <a:gd name="csY38" fmla="*/ 2085975 h 3467941"/>
              <a:gd name="csX39" fmla="*/ 2089 w 4278814"/>
              <a:gd name="csY39" fmla="*/ 2152650 h 3467941"/>
              <a:gd name="csX40" fmla="*/ 11614 w 4278814"/>
              <a:gd name="csY40" fmla="*/ 2352675 h 3467941"/>
              <a:gd name="csX41" fmla="*/ 78289 w 4278814"/>
              <a:gd name="csY41" fmla="*/ 2381250 h 3467941"/>
              <a:gd name="csX42" fmla="*/ 173539 w 4278814"/>
              <a:gd name="csY42" fmla="*/ 2409825 h 3467941"/>
              <a:gd name="csX43" fmla="*/ 202114 w 4278814"/>
              <a:gd name="csY43" fmla="*/ 2419350 h 3467941"/>
              <a:gd name="csX44" fmla="*/ 287839 w 4278814"/>
              <a:gd name="csY44" fmla="*/ 2438400 h 3467941"/>
              <a:gd name="csX45" fmla="*/ 487864 w 4278814"/>
              <a:gd name="csY45" fmla="*/ 2419350 h 3467941"/>
              <a:gd name="csX46" fmla="*/ 564064 w 4278814"/>
              <a:gd name="csY46" fmla="*/ 2371725 h 3467941"/>
              <a:gd name="csX47" fmla="*/ 678364 w 4278814"/>
              <a:gd name="csY47" fmla="*/ 2295525 h 3467941"/>
              <a:gd name="csX48" fmla="*/ 802189 w 4278814"/>
              <a:gd name="csY48" fmla="*/ 2190750 h 3467941"/>
              <a:gd name="csX49" fmla="*/ 849814 w 4278814"/>
              <a:gd name="csY49" fmla="*/ 2152650 h 3467941"/>
              <a:gd name="csX50" fmla="*/ 906964 w 4278814"/>
              <a:gd name="csY50" fmla="*/ 2085975 h 3467941"/>
              <a:gd name="csX51" fmla="*/ 1021264 w 4278814"/>
              <a:gd name="csY51" fmla="*/ 2000250 h 3467941"/>
              <a:gd name="csX52" fmla="*/ 1087939 w 4278814"/>
              <a:gd name="csY52" fmla="*/ 1962150 h 3467941"/>
              <a:gd name="csX53" fmla="*/ 1192714 w 4278814"/>
              <a:gd name="csY53" fmla="*/ 1895475 h 3467941"/>
              <a:gd name="csX54" fmla="*/ 1307014 w 4278814"/>
              <a:gd name="csY54" fmla="*/ 1924050 h 3467941"/>
              <a:gd name="csX55" fmla="*/ 1354639 w 4278814"/>
              <a:gd name="csY55" fmla="*/ 2038350 h 3467941"/>
              <a:gd name="csX56" fmla="*/ 1402264 w 4278814"/>
              <a:gd name="csY56" fmla="*/ 2295525 h 3467941"/>
              <a:gd name="csX57" fmla="*/ 1449889 w 4278814"/>
              <a:gd name="csY57" fmla="*/ 2314575 h 3467941"/>
              <a:gd name="csX58" fmla="*/ 1526089 w 4278814"/>
              <a:gd name="csY58" fmla="*/ 2305050 h 3467941"/>
              <a:gd name="csX59" fmla="*/ 1659439 w 4278814"/>
              <a:gd name="csY59" fmla="*/ 2219325 h 3467941"/>
              <a:gd name="csX60" fmla="*/ 1697539 w 4278814"/>
              <a:gd name="csY60" fmla="*/ 2143125 h 3467941"/>
              <a:gd name="csX61" fmla="*/ 1726114 w 4278814"/>
              <a:gd name="csY61" fmla="*/ 2095500 h 3467941"/>
              <a:gd name="csX62" fmla="*/ 1754689 w 4278814"/>
              <a:gd name="csY62" fmla="*/ 2028825 h 3467941"/>
              <a:gd name="csX63" fmla="*/ 1811839 w 4278814"/>
              <a:gd name="csY63" fmla="*/ 2009775 h 3467941"/>
              <a:gd name="csX64" fmla="*/ 1878514 w 4278814"/>
              <a:gd name="csY64" fmla="*/ 2085975 h 3467941"/>
              <a:gd name="csX65" fmla="*/ 1926139 w 4278814"/>
              <a:gd name="csY65" fmla="*/ 2181225 h 3467941"/>
              <a:gd name="csX66" fmla="*/ 1935664 w 4278814"/>
              <a:gd name="csY66" fmla="*/ 2466975 h 3467941"/>
              <a:gd name="csX67" fmla="*/ 1954714 w 4278814"/>
              <a:gd name="csY67" fmla="*/ 2514600 h 3467941"/>
              <a:gd name="csX68" fmla="*/ 2078539 w 4278814"/>
              <a:gd name="csY68" fmla="*/ 2619375 h 3467941"/>
              <a:gd name="csX69" fmla="*/ 2135689 w 4278814"/>
              <a:gd name="csY69" fmla="*/ 2638425 h 3467941"/>
              <a:gd name="csX70" fmla="*/ 2326189 w 4278814"/>
              <a:gd name="csY70" fmla="*/ 2686050 h 3467941"/>
              <a:gd name="csX71" fmla="*/ 2573839 w 4278814"/>
              <a:gd name="csY71" fmla="*/ 2781300 h 3467941"/>
              <a:gd name="csX72" fmla="*/ 2811964 w 4278814"/>
              <a:gd name="csY72" fmla="*/ 2876550 h 3467941"/>
              <a:gd name="csX73" fmla="*/ 3040564 w 4278814"/>
              <a:gd name="csY73" fmla="*/ 2952750 h 3467941"/>
              <a:gd name="csX74" fmla="*/ 3192964 w 4278814"/>
              <a:gd name="csY74" fmla="*/ 3114675 h 3467941"/>
              <a:gd name="csX75" fmla="*/ 3221539 w 4278814"/>
              <a:gd name="csY75" fmla="*/ 3152775 h 3467941"/>
              <a:gd name="csX76" fmla="*/ 3345364 w 4278814"/>
              <a:gd name="csY76" fmla="*/ 3257550 h 3467941"/>
              <a:gd name="csX77" fmla="*/ 3545389 w 4278814"/>
              <a:gd name="csY77" fmla="*/ 3419475 h 3467941"/>
              <a:gd name="csX78" fmla="*/ 3583489 w 4278814"/>
              <a:gd name="csY78" fmla="*/ 3429000 h 3467941"/>
              <a:gd name="csX79" fmla="*/ 3707314 w 4278814"/>
              <a:gd name="csY79" fmla="*/ 3448050 h 3467941"/>
              <a:gd name="csX80" fmla="*/ 3764464 w 4278814"/>
              <a:gd name="csY80" fmla="*/ 3467100 h 3467941"/>
              <a:gd name="csX81" fmla="*/ 3907339 w 4278814"/>
              <a:gd name="csY81" fmla="*/ 3429000 h 3467941"/>
              <a:gd name="csX82" fmla="*/ 3945439 w 4278814"/>
              <a:gd name="csY82" fmla="*/ 3409950 h 3467941"/>
              <a:gd name="csX83" fmla="*/ 3983539 w 4278814"/>
              <a:gd name="csY83" fmla="*/ 3352800 h 3467941"/>
              <a:gd name="csX84" fmla="*/ 4031164 w 4278814"/>
              <a:gd name="csY84" fmla="*/ 3295650 h 3467941"/>
              <a:gd name="csX85" fmla="*/ 4078789 w 4278814"/>
              <a:gd name="csY85" fmla="*/ 3200400 h 3467941"/>
              <a:gd name="csX86" fmla="*/ 4107364 w 4278814"/>
              <a:gd name="csY86" fmla="*/ 3143250 h 3467941"/>
              <a:gd name="csX87" fmla="*/ 4135939 w 4278814"/>
              <a:gd name="csY87" fmla="*/ 3105150 h 3467941"/>
              <a:gd name="csX88" fmla="*/ 4183564 w 4278814"/>
              <a:gd name="csY88" fmla="*/ 2952750 h 3467941"/>
              <a:gd name="csX89" fmla="*/ 4193089 w 4278814"/>
              <a:gd name="csY89" fmla="*/ 2914650 h 3467941"/>
              <a:gd name="csX90" fmla="*/ 4212139 w 4278814"/>
              <a:gd name="csY90" fmla="*/ 2819400 h 3467941"/>
              <a:gd name="csX91" fmla="*/ 4221664 w 4278814"/>
              <a:gd name="csY91" fmla="*/ 2781300 h 3467941"/>
              <a:gd name="csX92" fmla="*/ 4250239 w 4278814"/>
              <a:gd name="csY92" fmla="*/ 2743200 h 3467941"/>
              <a:gd name="csX93" fmla="*/ 4278814 w 4278814"/>
              <a:gd name="csY93" fmla="*/ 2590800 h 3467941"/>
              <a:gd name="csX94" fmla="*/ 4269289 w 4278814"/>
              <a:gd name="csY94" fmla="*/ 2438400 h 3467941"/>
              <a:gd name="csX95" fmla="*/ 4250239 w 4278814"/>
              <a:gd name="csY95" fmla="*/ 2390775 h 3467941"/>
              <a:gd name="csX96" fmla="*/ 4240714 w 4278814"/>
              <a:gd name="csY96" fmla="*/ 2295525 h 3467941"/>
              <a:gd name="csX97" fmla="*/ 4221664 w 4278814"/>
              <a:gd name="csY97" fmla="*/ 2219325 h 3467941"/>
              <a:gd name="csX98" fmla="*/ 4202614 w 4278814"/>
              <a:gd name="csY98" fmla="*/ 1885950 h 346794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</a:cxnLst>
            <a:rect l="l" t="t" r="r" b="b"/>
            <a:pathLst>
              <a:path w="4278814" h="3467941">
                <a:moveTo>
                  <a:pt x="11614" y="9525"/>
                </a:moveTo>
                <a:cubicBezTo>
                  <a:pt x="62414" y="6350"/>
                  <a:pt x="113115" y="0"/>
                  <a:pt x="164014" y="0"/>
                </a:cubicBezTo>
                <a:cubicBezTo>
                  <a:pt x="590520" y="0"/>
                  <a:pt x="630756" y="6725"/>
                  <a:pt x="1002214" y="28575"/>
                </a:cubicBezTo>
                <a:cubicBezTo>
                  <a:pt x="1394889" y="102202"/>
                  <a:pt x="859377" y="9528"/>
                  <a:pt x="1659439" y="76200"/>
                </a:cubicBezTo>
                <a:cubicBezTo>
                  <a:pt x="1758792" y="84479"/>
                  <a:pt x="1855203" y="117733"/>
                  <a:pt x="1954714" y="123825"/>
                </a:cubicBezTo>
                <a:cubicBezTo>
                  <a:pt x="2570419" y="161521"/>
                  <a:pt x="2265608" y="149084"/>
                  <a:pt x="2869114" y="161925"/>
                </a:cubicBezTo>
                <a:cubicBezTo>
                  <a:pt x="2897689" y="165100"/>
                  <a:pt x="2926132" y="169855"/>
                  <a:pt x="2954839" y="171450"/>
                </a:cubicBezTo>
                <a:cubicBezTo>
                  <a:pt x="3040491" y="176208"/>
                  <a:pt x="3152606" y="119092"/>
                  <a:pt x="3212014" y="180975"/>
                </a:cubicBezTo>
                <a:cubicBezTo>
                  <a:pt x="3265196" y="236373"/>
                  <a:pt x="3202064" y="335075"/>
                  <a:pt x="3183439" y="409575"/>
                </a:cubicBezTo>
                <a:cubicBezTo>
                  <a:pt x="3176174" y="438634"/>
                  <a:pt x="3156994" y="464595"/>
                  <a:pt x="3135814" y="485775"/>
                </a:cubicBezTo>
                <a:cubicBezTo>
                  <a:pt x="3108410" y="513179"/>
                  <a:pt x="3075228" y="535118"/>
                  <a:pt x="3040564" y="552450"/>
                </a:cubicBezTo>
                <a:cubicBezTo>
                  <a:pt x="3010916" y="567274"/>
                  <a:pt x="2976953" y="571138"/>
                  <a:pt x="2945314" y="581025"/>
                </a:cubicBezTo>
                <a:cubicBezTo>
                  <a:pt x="2926148" y="587015"/>
                  <a:pt x="2906621" y="592165"/>
                  <a:pt x="2888164" y="600075"/>
                </a:cubicBezTo>
                <a:cubicBezTo>
                  <a:pt x="2842455" y="619665"/>
                  <a:pt x="2804645" y="648634"/>
                  <a:pt x="2754814" y="657225"/>
                </a:cubicBezTo>
                <a:cubicBezTo>
                  <a:pt x="2637272" y="677491"/>
                  <a:pt x="2389844" y="700465"/>
                  <a:pt x="2278564" y="714375"/>
                </a:cubicBezTo>
                <a:cubicBezTo>
                  <a:pt x="2237126" y="719555"/>
                  <a:pt x="2196103" y="727680"/>
                  <a:pt x="2154739" y="733425"/>
                </a:cubicBezTo>
                <a:cubicBezTo>
                  <a:pt x="2030286" y="750710"/>
                  <a:pt x="1945543" y="756481"/>
                  <a:pt x="1830889" y="781050"/>
                </a:cubicBezTo>
                <a:cubicBezTo>
                  <a:pt x="1821072" y="783154"/>
                  <a:pt x="1812054" y="788140"/>
                  <a:pt x="1802314" y="790575"/>
                </a:cubicBezTo>
                <a:cubicBezTo>
                  <a:pt x="1697863" y="816688"/>
                  <a:pt x="1810466" y="774794"/>
                  <a:pt x="1630864" y="828675"/>
                </a:cubicBezTo>
                <a:cubicBezTo>
                  <a:pt x="1607704" y="835623"/>
                  <a:pt x="1586725" y="848486"/>
                  <a:pt x="1564189" y="857250"/>
                </a:cubicBezTo>
                <a:cubicBezTo>
                  <a:pt x="1529553" y="870719"/>
                  <a:pt x="1494851" y="884159"/>
                  <a:pt x="1459414" y="895350"/>
                </a:cubicBezTo>
                <a:cubicBezTo>
                  <a:pt x="1262633" y="957492"/>
                  <a:pt x="1484165" y="881765"/>
                  <a:pt x="1326064" y="923925"/>
                </a:cubicBezTo>
                <a:cubicBezTo>
                  <a:pt x="1296960" y="931686"/>
                  <a:pt x="1269189" y="943845"/>
                  <a:pt x="1240339" y="952500"/>
                </a:cubicBezTo>
                <a:cubicBezTo>
                  <a:pt x="1205665" y="962902"/>
                  <a:pt x="1169907" y="969627"/>
                  <a:pt x="1135564" y="981075"/>
                </a:cubicBezTo>
                <a:cubicBezTo>
                  <a:pt x="1112625" y="988721"/>
                  <a:pt x="1091578" y="1001291"/>
                  <a:pt x="1068889" y="1009650"/>
                </a:cubicBezTo>
                <a:cubicBezTo>
                  <a:pt x="960916" y="1049430"/>
                  <a:pt x="968941" y="1044561"/>
                  <a:pt x="868864" y="1066800"/>
                </a:cubicBezTo>
                <a:cubicBezTo>
                  <a:pt x="792072" y="1117995"/>
                  <a:pt x="849084" y="1082685"/>
                  <a:pt x="678364" y="1152525"/>
                </a:cubicBezTo>
                <a:cubicBezTo>
                  <a:pt x="662539" y="1158999"/>
                  <a:pt x="647116" y="1166662"/>
                  <a:pt x="630739" y="1171575"/>
                </a:cubicBezTo>
                <a:cubicBezTo>
                  <a:pt x="567239" y="1190625"/>
                  <a:pt x="497800" y="1195833"/>
                  <a:pt x="440239" y="1228725"/>
                </a:cubicBezTo>
                <a:cubicBezTo>
                  <a:pt x="363625" y="1272505"/>
                  <a:pt x="394863" y="1252626"/>
                  <a:pt x="344989" y="1285875"/>
                </a:cubicBezTo>
                <a:cubicBezTo>
                  <a:pt x="301032" y="1351810"/>
                  <a:pt x="334034" y="1306355"/>
                  <a:pt x="230689" y="1409700"/>
                </a:cubicBezTo>
                <a:cubicBezTo>
                  <a:pt x="168689" y="1471700"/>
                  <a:pt x="197089" y="1439794"/>
                  <a:pt x="144964" y="1504950"/>
                </a:cubicBezTo>
                <a:cubicBezTo>
                  <a:pt x="132264" y="1543050"/>
                  <a:pt x="120965" y="1581646"/>
                  <a:pt x="106864" y="1619250"/>
                </a:cubicBezTo>
                <a:cubicBezTo>
                  <a:pt x="101878" y="1632545"/>
                  <a:pt x="92800" y="1644055"/>
                  <a:pt x="87814" y="1657350"/>
                </a:cubicBezTo>
                <a:cubicBezTo>
                  <a:pt x="83217" y="1669607"/>
                  <a:pt x="80532" y="1682553"/>
                  <a:pt x="78289" y="1695450"/>
                </a:cubicBezTo>
                <a:cubicBezTo>
                  <a:pt x="67825" y="1755619"/>
                  <a:pt x="61691" y="1816539"/>
                  <a:pt x="49714" y="1876425"/>
                </a:cubicBezTo>
                <a:cubicBezTo>
                  <a:pt x="46539" y="1892300"/>
                  <a:pt x="42479" y="1908023"/>
                  <a:pt x="40189" y="1924050"/>
                </a:cubicBezTo>
                <a:cubicBezTo>
                  <a:pt x="36123" y="1952512"/>
                  <a:pt x="35660" y="1981462"/>
                  <a:pt x="30664" y="2009775"/>
                </a:cubicBezTo>
                <a:cubicBezTo>
                  <a:pt x="26114" y="2035558"/>
                  <a:pt x="16749" y="2060302"/>
                  <a:pt x="11614" y="2085975"/>
                </a:cubicBezTo>
                <a:cubicBezTo>
                  <a:pt x="7211" y="2107990"/>
                  <a:pt x="5264" y="2130425"/>
                  <a:pt x="2089" y="2152650"/>
                </a:cubicBezTo>
                <a:cubicBezTo>
                  <a:pt x="5264" y="2219325"/>
                  <a:pt x="-9494" y="2289350"/>
                  <a:pt x="11614" y="2352675"/>
                </a:cubicBezTo>
                <a:cubicBezTo>
                  <a:pt x="19260" y="2375614"/>
                  <a:pt x="55721" y="2372570"/>
                  <a:pt x="78289" y="2381250"/>
                </a:cubicBezTo>
                <a:cubicBezTo>
                  <a:pt x="143680" y="2406401"/>
                  <a:pt x="118682" y="2394151"/>
                  <a:pt x="173539" y="2409825"/>
                </a:cubicBezTo>
                <a:cubicBezTo>
                  <a:pt x="183193" y="2412583"/>
                  <a:pt x="192460" y="2416592"/>
                  <a:pt x="202114" y="2419350"/>
                </a:cubicBezTo>
                <a:cubicBezTo>
                  <a:pt x="233501" y="2428318"/>
                  <a:pt x="255103" y="2431853"/>
                  <a:pt x="287839" y="2438400"/>
                </a:cubicBezTo>
                <a:cubicBezTo>
                  <a:pt x="354514" y="2432050"/>
                  <a:pt x="422757" y="2435065"/>
                  <a:pt x="487864" y="2419350"/>
                </a:cubicBezTo>
                <a:cubicBezTo>
                  <a:pt x="516981" y="2412322"/>
                  <a:pt x="539142" y="2388340"/>
                  <a:pt x="564064" y="2371725"/>
                </a:cubicBezTo>
                <a:cubicBezTo>
                  <a:pt x="602164" y="2346325"/>
                  <a:pt x="643408" y="2325103"/>
                  <a:pt x="678364" y="2295525"/>
                </a:cubicBezTo>
                <a:lnTo>
                  <a:pt x="802189" y="2190750"/>
                </a:lnTo>
                <a:cubicBezTo>
                  <a:pt x="817807" y="2177735"/>
                  <a:pt x="836583" y="2168086"/>
                  <a:pt x="849814" y="2152650"/>
                </a:cubicBezTo>
                <a:cubicBezTo>
                  <a:pt x="868864" y="2130425"/>
                  <a:pt x="885565" y="2105948"/>
                  <a:pt x="906964" y="2085975"/>
                </a:cubicBezTo>
                <a:cubicBezTo>
                  <a:pt x="920381" y="2073453"/>
                  <a:pt x="988292" y="2020033"/>
                  <a:pt x="1021264" y="2000250"/>
                </a:cubicBezTo>
                <a:cubicBezTo>
                  <a:pt x="1043214" y="1987080"/>
                  <a:pt x="1066640" y="1976349"/>
                  <a:pt x="1087939" y="1962150"/>
                </a:cubicBezTo>
                <a:cubicBezTo>
                  <a:pt x="1203600" y="1885042"/>
                  <a:pt x="1063526" y="1960069"/>
                  <a:pt x="1192714" y="1895475"/>
                </a:cubicBezTo>
                <a:cubicBezTo>
                  <a:pt x="1230814" y="1905000"/>
                  <a:pt x="1273338" y="1903844"/>
                  <a:pt x="1307014" y="1924050"/>
                </a:cubicBezTo>
                <a:cubicBezTo>
                  <a:pt x="1322662" y="1933439"/>
                  <a:pt x="1349508" y="2022957"/>
                  <a:pt x="1354639" y="2038350"/>
                </a:cubicBezTo>
                <a:cubicBezTo>
                  <a:pt x="1361502" y="2093255"/>
                  <a:pt x="1383716" y="2288106"/>
                  <a:pt x="1402264" y="2295525"/>
                </a:cubicBezTo>
                <a:lnTo>
                  <a:pt x="1449889" y="2314575"/>
                </a:lnTo>
                <a:cubicBezTo>
                  <a:pt x="1475289" y="2311400"/>
                  <a:pt x="1501147" y="2310806"/>
                  <a:pt x="1526089" y="2305050"/>
                </a:cubicBezTo>
                <a:cubicBezTo>
                  <a:pt x="1577986" y="2293074"/>
                  <a:pt x="1622336" y="2253055"/>
                  <a:pt x="1659439" y="2219325"/>
                </a:cubicBezTo>
                <a:cubicBezTo>
                  <a:pt x="1679668" y="2200935"/>
                  <a:pt x="1686642" y="2164918"/>
                  <a:pt x="1697539" y="2143125"/>
                </a:cubicBezTo>
                <a:cubicBezTo>
                  <a:pt x="1705818" y="2126566"/>
                  <a:pt x="1717835" y="2112059"/>
                  <a:pt x="1726114" y="2095500"/>
                </a:cubicBezTo>
                <a:cubicBezTo>
                  <a:pt x="1736928" y="2073873"/>
                  <a:pt x="1737591" y="2045923"/>
                  <a:pt x="1754689" y="2028825"/>
                </a:cubicBezTo>
                <a:cubicBezTo>
                  <a:pt x="1768888" y="2014626"/>
                  <a:pt x="1811839" y="2009775"/>
                  <a:pt x="1811839" y="2009775"/>
                </a:cubicBezTo>
                <a:cubicBezTo>
                  <a:pt x="1853908" y="2037821"/>
                  <a:pt x="1845177" y="2026708"/>
                  <a:pt x="1878514" y="2085975"/>
                </a:cubicBezTo>
                <a:cubicBezTo>
                  <a:pt x="1895917" y="2116914"/>
                  <a:pt x="1926139" y="2181225"/>
                  <a:pt x="1926139" y="2181225"/>
                </a:cubicBezTo>
                <a:cubicBezTo>
                  <a:pt x="1929314" y="2276475"/>
                  <a:pt x="1927525" y="2372020"/>
                  <a:pt x="1935664" y="2466975"/>
                </a:cubicBezTo>
                <a:cubicBezTo>
                  <a:pt x="1937124" y="2484010"/>
                  <a:pt x="1944151" y="2501156"/>
                  <a:pt x="1954714" y="2514600"/>
                </a:cubicBezTo>
                <a:cubicBezTo>
                  <a:pt x="1996341" y="2567579"/>
                  <a:pt x="2023317" y="2597286"/>
                  <a:pt x="2078539" y="2619375"/>
                </a:cubicBezTo>
                <a:cubicBezTo>
                  <a:pt x="2097183" y="2626833"/>
                  <a:pt x="2116299" y="2633205"/>
                  <a:pt x="2135689" y="2638425"/>
                </a:cubicBezTo>
                <a:cubicBezTo>
                  <a:pt x="2198893" y="2655441"/>
                  <a:pt x="2266027" y="2660266"/>
                  <a:pt x="2326189" y="2686050"/>
                </a:cubicBezTo>
                <a:cubicBezTo>
                  <a:pt x="2468888" y="2747207"/>
                  <a:pt x="2325154" y="2686971"/>
                  <a:pt x="2573839" y="2781300"/>
                </a:cubicBezTo>
                <a:cubicBezTo>
                  <a:pt x="2606723" y="2793773"/>
                  <a:pt x="2802326" y="2873715"/>
                  <a:pt x="2811964" y="2876550"/>
                </a:cubicBezTo>
                <a:cubicBezTo>
                  <a:pt x="2868986" y="2893321"/>
                  <a:pt x="2977232" y="2918205"/>
                  <a:pt x="3040564" y="2952750"/>
                </a:cubicBezTo>
                <a:cubicBezTo>
                  <a:pt x="3096300" y="2983151"/>
                  <a:pt x="3176015" y="3092077"/>
                  <a:pt x="3192964" y="3114675"/>
                </a:cubicBezTo>
                <a:cubicBezTo>
                  <a:pt x="3202489" y="3127375"/>
                  <a:pt x="3209958" y="3141917"/>
                  <a:pt x="3221539" y="3152775"/>
                </a:cubicBezTo>
                <a:cubicBezTo>
                  <a:pt x="3260984" y="3189755"/>
                  <a:pt x="3309194" y="3217361"/>
                  <a:pt x="3345364" y="3257550"/>
                </a:cubicBezTo>
                <a:cubicBezTo>
                  <a:pt x="3440630" y="3363401"/>
                  <a:pt x="3414810" y="3354186"/>
                  <a:pt x="3545389" y="3419475"/>
                </a:cubicBezTo>
                <a:cubicBezTo>
                  <a:pt x="3557098" y="3425329"/>
                  <a:pt x="3570597" y="3426725"/>
                  <a:pt x="3583489" y="3429000"/>
                </a:cubicBezTo>
                <a:cubicBezTo>
                  <a:pt x="3624614" y="3436257"/>
                  <a:pt x="3666039" y="3441700"/>
                  <a:pt x="3707314" y="3448050"/>
                </a:cubicBezTo>
                <a:cubicBezTo>
                  <a:pt x="3726364" y="3454400"/>
                  <a:pt x="3744983" y="3471970"/>
                  <a:pt x="3764464" y="3467100"/>
                </a:cubicBezTo>
                <a:cubicBezTo>
                  <a:pt x="3791748" y="3460279"/>
                  <a:pt x="3878472" y="3439497"/>
                  <a:pt x="3907339" y="3429000"/>
                </a:cubicBezTo>
                <a:cubicBezTo>
                  <a:pt x="3920683" y="3424148"/>
                  <a:pt x="3932739" y="3416300"/>
                  <a:pt x="3945439" y="3409950"/>
                </a:cubicBezTo>
                <a:cubicBezTo>
                  <a:pt x="3958139" y="3390900"/>
                  <a:pt x="3969483" y="3370872"/>
                  <a:pt x="3983539" y="3352800"/>
                </a:cubicBezTo>
                <a:cubicBezTo>
                  <a:pt x="4019038" y="3307158"/>
                  <a:pt x="4005637" y="3343058"/>
                  <a:pt x="4031164" y="3295650"/>
                </a:cubicBezTo>
                <a:cubicBezTo>
                  <a:pt x="4047993" y="3264395"/>
                  <a:pt x="4062914" y="3232150"/>
                  <a:pt x="4078789" y="3200400"/>
                </a:cubicBezTo>
                <a:cubicBezTo>
                  <a:pt x="4088314" y="3181350"/>
                  <a:pt x="4094585" y="3160289"/>
                  <a:pt x="4107364" y="3143250"/>
                </a:cubicBezTo>
                <a:lnTo>
                  <a:pt x="4135939" y="3105150"/>
                </a:lnTo>
                <a:cubicBezTo>
                  <a:pt x="4162922" y="3024202"/>
                  <a:pt x="4163070" y="3027893"/>
                  <a:pt x="4183564" y="2952750"/>
                </a:cubicBezTo>
                <a:cubicBezTo>
                  <a:pt x="4187008" y="2940120"/>
                  <a:pt x="4190346" y="2927450"/>
                  <a:pt x="4193089" y="2914650"/>
                </a:cubicBezTo>
                <a:cubicBezTo>
                  <a:pt x="4199873" y="2882990"/>
                  <a:pt x="4205355" y="2851060"/>
                  <a:pt x="4212139" y="2819400"/>
                </a:cubicBezTo>
                <a:cubicBezTo>
                  <a:pt x="4214882" y="2806600"/>
                  <a:pt x="4215810" y="2793009"/>
                  <a:pt x="4221664" y="2781300"/>
                </a:cubicBezTo>
                <a:cubicBezTo>
                  <a:pt x="4228764" y="2767101"/>
                  <a:pt x="4240714" y="2755900"/>
                  <a:pt x="4250239" y="2743200"/>
                </a:cubicBezTo>
                <a:cubicBezTo>
                  <a:pt x="4271441" y="2615987"/>
                  <a:pt x="4259921" y="2666372"/>
                  <a:pt x="4278814" y="2590800"/>
                </a:cubicBezTo>
                <a:cubicBezTo>
                  <a:pt x="4275639" y="2540000"/>
                  <a:pt x="4276487" y="2488788"/>
                  <a:pt x="4269289" y="2438400"/>
                </a:cubicBezTo>
                <a:cubicBezTo>
                  <a:pt x="4266871" y="2421474"/>
                  <a:pt x="4253592" y="2407541"/>
                  <a:pt x="4250239" y="2390775"/>
                </a:cubicBezTo>
                <a:cubicBezTo>
                  <a:pt x="4243981" y="2359486"/>
                  <a:pt x="4245960" y="2326999"/>
                  <a:pt x="4240714" y="2295525"/>
                </a:cubicBezTo>
                <a:cubicBezTo>
                  <a:pt x="4236410" y="2269700"/>
                  <a:pt x="4228014" y="2244725"/>
                  <a:pt x="4221664" y="2219325"/>
                </a:cubicBezTo>
                <a:cubicBezTo>
                  <a:pt x="4215128" y="2108211"/>
                  <a:pt x="4202614" y="1997256"/>
                  <a:pt x="4202614" y="1885950"/>
                </a:cubicBezTo>
              </a:path>
            </a:pathLst>
          </a:custGeom>
          <a:noFill/>
          <a:ln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C88EE10-64FA-FC1F-BCD3-0720D3410067}"/>
              </a:ext>
            </a:extLst>
          </p:cNvPr>
          <p:cNvSpPr/>
          <p:nvPr/>
        </p:nvSpPr>
        <p:spPr>
          <a:xfrm>
            <a:off x="6610350" y="790575"/>
            <a:ext cx="124019" cy="1123950"/>
          </a:xfrm>
          <a:custGeom>
            <a:avLst/>
            <a:gdLst>
              <a:gd name="csX0" fmla="*/ 28575 w 85919"/>
              <a:gd name="csY0" fmla="*/ 962025 h 962025"/>
              <a:gd name="csX1" fmla="*/ 19050 w 85919"/>
              <a:gd name="csY1" fmla="*/ 800100 h 962025"/>
              <a:gd name="csX2" fmla="*/ 0 w 85919"/>
              <a:gd name="csY2" fmla="*/ 466725 h 962025"/>
              <a:gd name="csX3" fmla="*/ 19050 w 85919"/>
              <a:gd name="csY3" fmla="*/ 200025 h 962025"/>
              <a:gd name="csX4" fmla="*/ 38100 w 85919"/>
              <a:gd name="csY4" fmla="*/ 152400 h 962025"/>
              <a:gd name="csX5" fmla="*/ 66675 w 85919"/>
              <a:gd name="csY5" fmla="*/ 104775 h 962025"/>
              <a:gd name="csX6" fmla="*/ 85725 w 85919"/>
              <a:gd name="csY6" fmla="*/ 0 h 9620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85919" h="962025">
                <a:moveTo>
                  <a:pt x="28575" y="962025"/>
                </a:moveTo>
                <a:cubicBezTo>
                  <a:pt x="25400" y="908050"/>
                  <a:pt x="21349" y="854119"/>
                  <a:pt x="19050" y="800100"/>
                </a:cubicBezTo>
                <a:cubicBezTo>
                  <a:pt x="5450" y="480489"/>
                  <a:pt x="28816" y="610806"/>
                  <a:pt x="0" y="466725"/>
                </a:cubicBezTo>
                <a:cubicBezTo>
                  <a:pt x="2296" y="411623"/>
                  <a:pt x="-7638" y="280089"/>
                  <a:pt x="19050" y="200025"/>
                </a:cubicBezTo>
                <a:cubicBezTo>
                  <a:pt x="24457" y="183805"/>
                  <a:pt x="30454" y="167693"/>
                  <a:pt x="38100" y="152400"/>
                </a:cubicBezTo>
                <a:cubicBezTo>
                  <a:pt x="46379" y="135841"/>
                  <a:pt x="57150" y="120650"/>
                  <a:pt x="66675" y="104775"/>
                </a:cubicBezTo>
                <a:cubicBezTo>
                  <a:pt x="89214" y="25889"/>
                  <a:pt x="85725" y="61214"/>
                  <a:pt x="85725" y="0"/>
                </a:cubicBezTo>
              </a:path>
            </a:pathLst>
          </a:custGeom>
          <a:noFill/>
          <a:ln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Or 12">
            <a:extLst>
              <a:ext uri="{FF2B5EF4-FFF2-40B4-BE49-F238E27FC236}">
                <a16:creationId xmlns:a16="http://schemas.microsoft.com/office/drawing/2014/main" id="{5711853F-860C-18D2-87B5-10F79B3CD49D}"/>
              </a:ext>
            </a:extLst>
          </p:cNvPr>
          <p:cNvSpPr/>
          <p:nvPr/>
        </p:nvSpPr>
        <p:spPr>
          <a:xfrm>
            <a:off x="3433762" y="857083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lowchart: Or 13">
            <a:extLst>
              <a:ext uri="{FF2B5EF4-FFF2-40B4-BE49-F238E27FC236}">
                <a16:creationId xmlns:a16="http://schemas.microsoft.com/office/drawing/2014/main" id="{4D4968BD-79B2-ECD7-FEB1-E415858C0651}"/>
              </a:ext>
            </a:extLst>
          </p:cNvPr>
          <p:cNvSpPr/>
          <p:nvPr/>
        </p:nvSpPr>
        <p:spPr>
          <a:xfrm>
            <a:off x="2058244" y="2979656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Or 14">
            <a:extLst>
              <a:ext uri="{FF2B5EF4-FFF2-40B4-BE49-F238E27FC236}">
                <a16:creationId xmlns:a16="http://schemas.microsoft.com/office/drawing/2014/main" id="{82A0A92E-B185-6F4D-EE03-99C838D98053}"/>
              </a:ext>
            </a:extLst>
          </p:cNvPr>
          <p:cNvSpPr/>
          <p:nvPr/>
        </p:nvSpPr>
        <p:spPr>
          <a:xfrm>
            <a:off x="2445819" y="3151106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Or 15">
            <a:extLst>
              <a:ext uri="{FF2B5EF4-FFF2-40B4-BE49-F238E27FC236}">
                <a16:creationId xmlns:a16="http://schemas.microsoft.com/office/drawing/2014/main" id="{E44089AD-0DDE-4520-1D7A-545789B578D1}"/>
              </a:ext>
            </a:extLst>
          </p:cNvPr>
          <p:cNvSpPr/>
          <p:nvPr/>
        </p:nvSpPr>
        <p:spPr>
          <a:xfrm>
            <a:off x="4936838" y="3590925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DFD7DB3-AF2E-75BB-C894-E421A543C3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43" t="6666" r="16944" b="12223"/>
          <a:stretch>
            <a:fillRect/>
          </a:stretch>
        </p:blipFill>
        <p:spPr>
          <a:xfrm>
            <a:off x="1286313" y="3236831"/>
            <a:ext cx="284256" cy="354094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E193E2F-311A-23DC-B4A1-9FB5E657FF85}"/>
              </a:ext>
            </a:extLst>
          </p:cNvPr>
          <p:cNvSpPr/>
          <p:nvPr/>
        </p:nvSpPr>
        <p:spPr>
          <a:xfrm>
            <a:off x="4867232" y="2676525"/>
            <a:ext cx="152443" cy="904875"/>
          </a:xfrm>
          <a:custGeom>
            <a:avLst/>
            <a:gdLst>
              <a:gd name="csX0" fmla="*/ 152443 w 152443"/>
              <a:gd name="csY0" fmla="*/ 904875 h 904875"/>
              <a:gd name="csX1" fmla="*/ 142918 w 152443"/>
              <a:gd name="csY1" fmla="*/ 819150 h 904875"/>
              <a:gd name="csX2" fmla="*/ 123868 w 152443"/>
              <a:gd name="csY2" fmla="*/ 762000 h 904875"/>
              <a:gd name="csX3" fmla="*/ 95293 w 152443"/>
              <a:gd name="csY3" fmla="*/ 647700 h 904875"/>
              <a:gd name="csX4" fmla="*/ 76243 w 152443"/>
              <a:gd name="csY4" fmla="*/ 476250 h 904875"/>
              <a:gd name="csX5" fmla="*/ 66718 w 152443"/>
              <a:gd name="csY5" fmla="*/ 419100 h 904875"/>
              <a:gd name="csX6" fmla="*/ 47668 w 152443"/>
              <a:gd name="csY6" fmla="*/ 361950 h 904875"/>
              <a:gd name="csX7" fmla="*/ 28618 w 152443"/>
              <a:gd name="csY7" fmla="*/ 257175 h 904875"/>
              <a:gd name="csX8" fmla="*/ 9568 w 152443"/>
              <a:gd name="csY8" fmla="*/ 66675 h 904875"/>
              <a:gd name="csX9" fmla="*/ 43 w 152443"/>
              <a:gd name="csY9" fmla="*/ 0 h 9048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152443" h="904875">
                <a:moveTo>
                  <a:pt x="152443" y="904875"/>
                </a:moveTo>
                <a:cubicBezTo>
                  <a:pt x="149268" y="876300"/>
                  <a:pt x="148557" y="847343"/>
                  <a:pt x="142918" y="819150"/>
                </a:cubicBezTo>
                <a:cubicBezTo>
                  <a:pt x="138980" y="799459"/>
                  <a:pt x="129385" y="781308"/>
                  <a:pt x="123868" y="762000"/>
                </a:cubicBezTo>
                <a:cubicBezTo>
                  <a:pt x="113216" y="724718"/>
                  <a:pt x="100354" y="686500"/>
                  <a:pt x="95293" y="647700"/>
                </a:cubicBezTo>
                <a:cubicBezTo>
                  <a:pt x="87856" y="590681"/>
                  <a:pt x="85696" y="532969"/>
                  <a:pt x="76243" y="476250"/>
                </a:cubicBezTo>
                <a:cubicBezTo>
                  <a:pt x="73068" y="457200"/>
                  <a:pt x="71402" y="437836"/>
                  <a:pt x="66718" y="419100"/>
                </a:cubicBezTo>
                <a:cubicBezTo>
                  <a:pt x="61848" y="399619"/>
                  <a:pt x="52267" y="381497"/>
                  <a:pt x="47668" y="361950"/>
                </a:cubicBezTo>
                <a:cubicBezTo>
                  <a:pt x="39538" y="327396"/>
                  <a:pt x="34968" y="292100"/>
                  <a:pt x="28618" y="257175"/>
                </a:cubicBezTo>
                <a:cubicBezTo>
                  <a:pt x="22779" y="187104"/>
                  <a:pt x="19944" y="134119"/>
                  <a:pt x="9568" y="66675"/>
                </a:cubicBezTo>
                <a:cubicBezTo>
                  <a:pt x="-1202" y="-3332"/>
                  <a:pt x="43" y="41576"/>
                  <a:pt x="43" y="0"/>
                </a:cubicBezTo>
              </a:path>
            </a:pathLst>
          </a:custGeom>
          <a:noFill/>
          <a:ln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0BFB093-7BD8-B6D7-6038-7E0BB5E4CB29}"/>
              </a:ext>
            </a:extLst>
          </p:cNvPr>
          <p:cNvSpPr/>
          <p:nvPr/>
        </p:nvSpPr>
        <p:spPr>
          <a:xfrm>
            <a:off x="3200400" y="866441"/>
            <a:ext cx="657225" cy="152734"/>
          </a:xfrm>
          <a:custGeom>
            <a:avLst/>
            <a:gdLst>
              <a:gd name="csX0" fmla="*/ 47625 w 393377"/>
              <a:gd name="csY0" fmla="*/ 9859 h 133684"/>
              <a:gd name="csX1" fmla="*/ 47625 w 393377"/>
              <a:gd name="csY1" fmla="*/ 9859 h 133684"/>
              <a:gd name="csX2" fmla="*/ 133350 w 393377"/>
              <a:gd name="csY2" fmla="*/ 19384 h 133684"/>
              <a:gd name="csX3" fmla="*/ 171450 w 393377"/>
              <a:gd name="csY3" fmla="*/ 334 h 133684"/>
              <a:gd name="csX4" fmla="*/ 333375 w 393377"/>
              <a:gd name="csY4" fmla="*/ 19384 h 133684"/>
              <a:gd name="csX5" fmla="*/ 381000 w 393377"/>
              <a:gd name="csY5" fmla="*/ 38434 h 133684"/>
              <a:gd name="csX6" fmla="*/ 342900 w 393377"/>
              <a:gd name="csY6" fmla="*/ 95584 h 133684"/>
              <a:gd name="csX7" fmla="*/ 228600 w 393377"/>
              <a:gd name="csY7" fmla="*/ 133684 h 133684"/>
              <a:gd name="csX8" fmla="*/ 38100 w 393377"/>
              <a:gd name="csY8" fmla="*/ 114634 h 133684"/>
              <a:gd name="csX9" fmla="*/ 0 w 393377"/>
              <a:gd name="csY9" fmla="*/ 105109 h 133684"/>
              <a:gd name="csX10" fmla="*/ 28575 w 393377"/>
              <a:gd name="csY10" fmla="*/ 38434 h 133684"/>
              <a:gd name="csX11" fmla="*/ 47625 w 393377"/>
              <a:gd name="csY11" fmla="*/ 9859 h 13368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93377" h="133684">
                <a:moveTo>
                  <a:pt x="47625" y="9859"/>
                </a:moveTo>
                <a:lnTo>
                  <a:pt x="47625" y="9859"/>
                </a:lnTo>
                <a:cubicBezTo>
                  <a:pt x="76200" y="13034"/>
                  <a:pt x="104684" y="21589"/>
                  <a:pt x="133350" y="19384"/>
                </a:cubicBezTo>
                <a:cubicBezTo>
                  <a:pt x="147507" y="18295"/>
                  <a:pt x="157282" y="1279"/>
                  <a:pt x="171450" y="334"/>
                </a:cubicBezTo>
                <a:cubicBezTo>
                  <a:pt x="211712" y="-2350"/>
                  <a:pt x="287753" y="11780"/>
                  <a:pt x="333375" y="19384"/>
                </a:cubicBezTo>
                <a:cubicBezTo>
                  <a:pt x="349250" y="25734"/>
                  <a:pt x="367865" y="27488"/>
                  <a:pt x="381000" y="38434"/>
                </a:cubicBezTo>
                <a:cubicBezTo>
                  <a:pt x="419950" y="70892"/>
                  <a:pt x="355673" y="87069"/>
                  <a:pt x="342900" y="95584"/>
                </a:cubicBezTo>
                <a:cubicBezTo>
                  <a:pt x="275310" y="140644"/>
                  <a:pt x="335084" y="120374"/>
                  <a:pt x="228600" y="133684"/>
                </a:cubicBezTo>
                <a:cubicBezTo>
                  <a:pt x="156122" y="128109"/>
                  <a:pt x="105769" y="126938"/>
                  <a:pt x="38100" y="114634"/>
                </a:cubicBezTo>
                <a:cubicBezTo>
                  <a:pt x="25220" y="112292"/>
                  <a:pt x="12700" y="108284"/>
                  <a:pt x="0" y="105109"/>
                </a:cubicBezTo>
                <a:cubicBezTo>
                  <a:pt x="8675" y="87759"/>
                  <a:pt x="25071" y="59457"/>
                  <a:pt x="28575" y="38434"/>
                </a:cubicBezTo>
                <a:cubicBezTo>
                  <a:pt x="30141" y="29039"/>
                  <a:pt x="44450" y="14621"/>
                  <a:pt x="47625" y="9859"/>
                </a:cubicBezTo>
                <a:close/>
              </a:path>
            </a:pathLst>
          </a:cu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F2029E6-3F27-7810-D726-8669746469DF}"/>
              </a:ext>
            </a:extLst>
          </p:cNvPr>
          <p:cNvSpPr/>
          <p:nvPr/>
        </p:nvSpPr>
        <p:spPr>
          <a:xfrm>
            <a:off x="1102658" y="2600325"/>
            <a:ext cx="2593229" cy="1295400"/>
          </a:xfrm>
          <a:custGeom>
            <a:avLst/>
            <a:gdLst>
              <a:gd name="csX0" fmla="*/ 21292 w 2593229"/>
              <a:gd name="csY0" fmla="*/ 476250 h 1295400"/>
              <a:gd name="csX1" fmla="*/ 21292 w 2593229"/>
              <a:gd name="csY1" fmla="*/ 476250 h 1295400"/>
              <a:gd name="csX2" fmla="*/ 97492 w 2593229"/>
              <a:gd name="csY2" fmla="*/ 390525 h 1295400"/>
              <a:gd name="csX3" fmla="*/ 154642 w 2593229"/>
              <a:gd name="csY3" fmla="*/ 342900 h 1295400"/>
              <a:gd name="csX4" fmla="*/ 173692 w 2593229"/>
              <a:gd name="csY4" fmla="*/ 314325 h 1295400"/>
              <a:gd name="csX5" fmla="*/ 230842 w 2593229"/>
              <a:gd name="csY5" fmla="*/ 295275 h 1295400"/>
              <a:gd name="csX6" fmla="*/ 268942 w 2593229"/>
              <a:gd name="csY6" fmla="*/ 266700 h 1295400"/>
              <a:gd name="csX7" fmla="*/ 307042 w 2593229"/>
              <a:gd name="csY7" fmla="*/ 247650 h 1295400"/>
              <a:gd name="csX8" fmla="*/ 335617 w 2593229"/>
              <a:gd name="csY8" fmla="*/ 209550 h 1295400"/>
              <a:gd name="csX9" fmla="*/ 421342 w 2593229"/>
              <a:gd name="csY9" fmla="*/ 171450 h 1295400"/>
              <a:gd name="csX10" fmla="*/ 526117 w 2593229"/>
              <a:gd name="csY10" fmla="*/ 104775 h 1295400"/>
              <a:gd name="csX11" fmla="*/ 554692 w 2593229"/>
              <a:gd name="csY11" fmla="*/ 57150 h 1295400"/>
              <a:gd name="csX12" fmla="*/ 621367 w 2593229"/>
              <a:gd name="csY12" fmla="*/ 28575 h 1295400"/>
              <a:gd name="csX13" fmla="*/ 678517 w 2593229"/>
              <a:gd name="csY13" fmla="*/ 0 h 1295400"/>
              <a:gd name="csX14" fmla="*/ 849967 w 2593229"/>
              <a:gd name="csY14" fmla="*/ 9525 h 1295400"/>
              <a:gd name="csX15" fmla="*/ 878542 w 2593229"/>
              <a:gd name="csY15" fmla="*/ 19050 h 1295400"/>
              <a:gd name="csX16" fmla="*/ 926167 w 2593229"/>
              <a:gd name="csY16" fmla="*/ 28575 h 1295400"/>
              <a:gd name="csX17" fmla="*/ 1097617 w 2593229"/>
              <a:gd name="csY17" fmla="*/ 76200 h 1295400"/>
              <a:gd name="csX18" fmla="*/ 1173817 w 2593229"/>
              <a:gd name="csY18" fmla="*/ 104775 h 1295400"/>
              <a:gd name="csX19" fmla="*/ 1202392 w 2593229"/>
              <a:gd name="csY19" fmla="*/ 114300 h 1295400"/>
              <a:gd name="csX20" fmla="*/ 1240492 w 2593229"/>
              <a:gd name="csY20" fmla="*/ 133350 h 1295400"/>
              <a:gd name="csX21" fmla="*/ 1316692 w 2593229"/>
              <a:gd name="csY21" fmla="*/ 180975 h 1295400"/>
              <a:gd name="csX22" fmla="*/ 1402417 w 2593229"/>
              <a:gd name="csY22" fmla="*/ 200025 h 1295400"/>
              <a:gd name="csX23" fmla="*/ 1430992 w 2593229"/>
              <a:gd name="csY23" fmla="*/ 238125 h 1295400"/>
              <a:gd name="csX24" fmla="*/ 1478617 w 2593229"/>
              <a:gd name="csY24" fmla="*/ 361950 h 1295400"/>
              <a:gd name="csX25" fmla="*/ 1507192 w 2593229"/>
              <a:gd name="csY25" fmla="*/ 447675 h 1295400"/>
              <a:gd name="csX26" fmla="*/ 1516717 w 2593229"/>
              <a:gd name="csY26" fmla="*/ 476250 h 1295400"/>
              <a:gd name="csX27" fmla="*/ 1545292 w 2593229"/>
              <a:gd name="csY27" fmla="*/ 514350 h 1295400"/>
              <a:gd name="csX28" fmla="*/ 1602442 w 2593229"/>
              <a:gd name="csY28" fmla="*/ 600075 h 1295400"/>
              <a:gd name="csX29" fmla="*/ 1659592 w 2593229"/>
              <a:gd name="csY29" fmla="*/ 647700 h 1295400"/>
              <a:gd name="csX30" fmla="*/ 1688167 w 2593229"/>
              <a:gd name="csY30" fmla="*/ 704850 h 1295400"/>
              <a:gd name="csX31" fmla="*/ 1783417 w 2593229"/>
              <a:gd name="csY31" fmla="*/ 771525 h 1295400"/>
              <a:gd name="csX32" fmla="*/ 1821517 w 2593229"/>
              <a:gd name="csY32" fmla="*/ 781050 h 1295400"/>
              <a:gd name="csX33" fmla="*/ 1859617 w 2593229"/>
              <a:gd name="csY33" fmla="*/ 800100 h 1295400"/>
              <a:gd name="csX34" fmla="*/ 1888192 w 2593229"/>
              <a:gd name="csY34" fmla="*/ 809625 h 1295400"/>
              <a:gd name="csX35" fmla="*/ 1926292 w 2593229"/>
              <a:gd name="csY35" fmla="*/ 838200 h 1295400"/>
              <a:gd name="csX36" fmla="*/ 1983442 w 2593229"/>
              <a:gd name="csY36" fmla="*/ 847725 h 1295400"/>
              <a:gd name="csX37" fmla="*/ 2050117 w 2593229"/>
              <a:gd name="csY37" fmla="*/ 904875 h 1295400"/>
              <a:gd name="csX38" fmla="*/ 2097742 w 2593229"/>
              <a:gd name="csY38" fmla="*/ 923925 h 1295400"/>
              <a:gd name="csX39" fmla="*/ 2212042 w 2593229"/>
              <a:gd name="csY39" fmla="*/ 962025 h 1295400"/>
              <a:gd name="csX40" fmla="*/ 2240617 w 2593229"/>
              <a:gd name="csY40" fmla="*/ 971550 h 1295400"/>
              <a:gd name="csX41" fmla="*/ 2316817 w 2593229"/>
              <a:gd name="csY41" fmla="*/ 990600 h 1295400"/>
              <a:gd name="csX42" fmla="*/ 2393017 w 2593229"/>
              <a:gd name="csY42" fmla="*/ 1028700 h 1295400"/>
              <a:gd name="csX43" fmla="*/ 2450167 w 2593229"/>
              <a:gd name="csY43" fmla="*/ 1057275 h 1295400"/>
              <a:gd name="csX44" fmla="*/ 2488267 w 2593229"/>
              <a:gd name="csY44" fmla="*/ 1066800 h 1295400"/>
              <a:gd name="csX45" fmla="*/ 2554942 w 2593229"/>
              <a:gd name="csY45" fmla="*/ 1095375 h 1295400"/>
              <a:gd name="csX46" fmla="*/ 2593042 w 2593229"/>
              <a:gd name="csY46" fmla="*/ 1181100 h 1295400"/>
              <a:gd name="csX47" fmla="*/ 2573992 w 2593229"/>
              <a:gd name="csY47" fmla="*/ 1238250 h 1295400"/>
              <a:gd name="csX48" fmla="*/ 2545417 w 2593229"/>
              <a:gd name="csY48" fmla="*/ 1266825 h 1295400"/>
              <a:gd name="csX49" fmla="*/ 2488267 w 2593229"/>
              <a:gd name="csY49" fmla="*/ 1276350 h 1295400"/>
              <a:gd name="csX50" fmla="*/ 2459692 w 2593229"/>
              <a:gd name="csY50" fmla="*/ 1295400 h 1295400"/>
              <a:gd name="csX51" fmla="*/ 2393017 w 2593229"/>
              <a:gd name="csY51" fmla="*/ 1228725 h 1295400"/>
              <a:gd name="csX52" fmla="*/ 2364442 w 2593229"/>
              <a:gd name="csY52" fmla="*/ 1181100 h 1295400"/>
              <a:gd name="csX53" fmla="*/ 2250142 w 2593229"/>
              <a:gd name="csY53" fmla="*/ 1152525 h 1295400"/>
              <a:gd name="csX54" fmla="*/ 2202517 w 2593229"/>
              <a:gd name="csY54" fmla="*/ 1133475 h 1295400"/>
              <a:gd name="csX55" fmla="*/ 2145367 w 2593229"/>
              <a:gd name="csY55" fmla="*/ 1123950 h 1295400"/>
              <a:gd name="csX56" fmla="*/ 2097742 w 2593229"/>
              <a:gd name="csY56" fmla="*/ 1114425 h 1295400"/>
              <a:gd name="csX57" fmla="*/ 1964392 w 2593229"/>
              <a:gd name="csY57" fmla="*/ 1057275 h 1295400"/>
              <a:gd name="csX58" fmla="*/ 1907242 w 2593229"/>
              <a:gd name="csY58" fmla="*/ 1047750 h 1295400"/>
              <a:gd name="csX59" fmla="*/ 1811992 w 2593229"/>
              <a:gd name="csY59" fmla="*/ 1019175 h 1295400"/>
              <a:gd name="csX60" fmla="*/ 1764367 w 2593229"/>
              <a:gd name="csY60" fmla="*/ 1000125 h 1295400"/>
              <a:gd name="csX61" fmla="*/ 1726267 w 2593229"/>
              <a:gd name="csY61" fmla="*/ 971550 h 1295400"/>
              <a:gd name="csX62" fmla="*/ 1611967 w 2593229"/>
              <a:gd name="csY62" fmla="*/ 952500 h 1295400"/>
              <a:gd name="csX63" fmla="*/ 1573867 w 2593229"/>
              <a:gd name="csY63" fmla="*/ 933450 h 1295400"/>
              <a:gd name="csX64" fmla="*/ 1526242 w 2593229"/>
              <a:gd name="csY64" fmla="*/ 914400 h 1295400"/>
              <a:gd name="csX65" fmla="*/ 1421467 w 2593229"/>
              <a:gd name="csY65" fmla="*/ 838200 h 1295400"/>
              <a:gd name="csX66" fmla="*/ 1326217 w 2593229"/>
              <a:gd name="csY66" fmla="*/ 790575 h 1295400"/>
              <a:gd name="csX67" fmla="*/ 1297642 w 2593229"/>
              <a:gd name="csY67" fmla="*/ 771525 h 1295400"/>
              <a:gd name="csX68" fmla="*/ 1269067 w 2593229"/>
              <a:gd name="csY68" fmla="*/ 742950 h 1295400"/>
              <a:gd name="csX69" fmla="*/ 1211917 w 2593229"/>
              <a:gd name="csY69" fmla="*/ 723900 h 1295400"/>
              <a:gd name="csX70" fmla="*/ 1145242 w 2593229"/>
              <a:gd name="csY70" fmla="*/ 704850 h 1295400"/>
              <a:gd name="csX71" fmla="*/ 1116667 w 2593229"/>
              <a:gd name="csY71" fmla="*/ 695325 h 1295400"/>
              <a:gd name="csX72" fmla="*/ 1059517 w 2593229"/>
              <a:gd name="csY72" fmla="*/ 685800 h 1295400"/>
              <a:gd name="csX73" fmla="*/ 1011892 w 2593229"/>
              <a:gd name="csY73" fmla="*/ 666750 h 1295400"/>
              <a:gd name="csX74" fmla="*/ 983317 w 2593229"/>
              <a:gd name="csY74" fmla="*/ 657225 h 1295400"/>
              <a:gd name="csX75" fmla="*/ 897592 w 2593229"/>
              <a:gd name="csY75" fmla="*/ 590550 h 1295400"/>
              <a:gd name="csX76" fmla="*/ 859492 w 2593229"/>
              <a:gd name="csY76" fmla="*/ 581025 h 1295400"/>
              <a:gd name="csX77" fmla="*/ 840442 w 2593229"/>
              <a:gd name="csY77" fmla="*/ 533400 h 1295400"/>
              <a:gd name="csX78" fmla="*/ 802342 w 2593229"/>
              <a:gd name="csY78" fmla="*/ 428625 h 1295400"/>
              <a:gd name="csX79" fmla="*/ 764242 w 2593229"/>
              <a:gd name="csY79" fmla="*/ 361950 h 1295400"/>
              <a:gd name="csX80" fmla="*/ 754717 w 2593229"/>
              <a:gd name="csY80" fmla="*/ 314325 h 1295400"/>
              <a:gd name="csX81" fmla="*/ 726142 w 2593229"/>
              <a:gd name="csY81" fmla="*/ 276225 h 1295400"/>
              <a:gd name="csX82" fmla="*/ 707092 w 2593229"/>
              <a:gd name="csY82" fmla="*/ 247650 h 1295400"/>
              <a:gd name="csX83" fmla="*/ 640417 w 2593229"/>
              <a:gd name="csY83" fmla="*/ 266700 h 1295400"/>
              <a:gd name="csX84" fmla="*/ 545167 w 2593229"/>
              <a:gd name="csY84" fmla="*/ 352425 h 1295400"/>
              <a:gd name="csX85" fmla="*/ 430867 w 2593229"/>
              <a:gd name="csY85" fmla="*/ 409575 h 1295400"/>
              <a:gd name="csX86" fmla="*/ 402292 w 2593229"/>
              <a:gd name="csY86" fmla="*/ 438150 h 1295400"/>
              <a:gd name="csX87" fmla="*/ 373717 w 2593229"/>
              <a:gd name="csY87" fmla="*/ 447675 h 1295400"/>
              <a:gd name="csX88" fmla="*/ 316567 w 2593229"/>
              <a:gd name="csY88" fmla="*/ 485775 h 1295400"/>
              <a:gd name="csX89" fmla="*/ 287992 w 2593229"/>
              <a:gd name="csY89" fmla="*/ 514350 h 1295400"/>
              <a:gd name="csX90" fmla="*/ 240367 w 2593229"/>
              <a:gd name="csY90" fmla="*/ 533400 h 1295400"/>
              <a:gd name="csX91" fmla="*/ 202267 w 2593229"/>
              <a:gd name="csY91" fmla="*/ 552450 h 1295400"/>
              <a:gd name="csX92" fmla="*/ 173692 w 2593229"/>
              <a:gd name="csY92" fmla="*/ 571500 h 1295400"/>
              <a:gd name="csX93" fmla="*/ 59392 w 2593229"/>
              <a:gd name="csY93" fmla="*/ 590550 h 1295400"/>
              <a:gd name="csX94" fmla="*/ 30817 w 2593229"/>
              <a:gd name="csY94" fmla="*/ 581025 h 1295400"/>
              <a:gd name="csX95" fmla="*/ 2242 w 2593229"/>
              <a:gd name="csY95" fmla="*/ 552450 h 1295400"/>
              <a:gd name="csX96" fmla="*/ 21292 w 2593229"/>
              <a:gd name="csY96" fmla="*/ 476250 h 12954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</a:cxnLst>
            <a:rect l="l" t="t" r="r" b="b"/>
            <a:pathLst>
              <a:path w="2593229" h="1295400">
                <a:moveTo>
                  <a:pt x="21292" y="476250"/>
                </a:moveTo>
                <a:lnTo>
                  <a:pt x="21292" y="476250"/>
                </a:lnTo>
                <a:cubicBezTo>
                  <a:pt x="46692" y="447675"/>
                  <a:pt x="70458" y="417559"/>
                  <a:pt x="97492" y="390525"/>
                </a:cubicBezTo>
                <a:cubicBezTo>
                  <a:pt x="172417" y="315600"/>
                  <a:pt x="76621" y="436525"/>
                  <a:pt x="154642" y="342900"/>
                </a:cubicBezTo>
                <a:cubicBezTo>
                  <a:pt x="161971" y="334106"/>
                  <a:pt x="163984" y="320392"/>
                  <a:pt x="173692" y="314325"/>
                </a:cubicBezTo>
                <a:cubicBezTo>
                  <a:pt x="190720" y="303682"/>
                  <a:pt x="211792" y="301625"/>
                  <a:pt x="230842" y="295275"/>
                </a:cubicBezTo>
                <a:cubicBezTo>
                  <a:pt x="243542" y="285750"/>
                  <a:pt x="255480" y="275114"/>
                  <a:pt x="268942" y="266700"/>
                </a:cubicBezTo>
                <a:cubicBezTo>
                  <a:pt x="280983" y="259175"/>
                  <a:pt x="296261" y="256891"/>
                  <a:pt x="307042" y="247650"/>
                </a:cubicBezTo>
                <a:cubicBezTo>
                  <a:pt x="319095" y="237319"/>
                  <a:pt x="323564" y="219881"/>
                  <a:pt x="335617" y="209550"/>
                </a:cubicBezTo>
                <a:cubicBezTo>
                  <a:pt x="355124" y="192830"/>
                  <a:pt x="401338" y="183760"/>
                  <a:pt x="421342" y="171450"/>
                </a:cubicBezTo>
                <a:cubicBezTo>
                  <a:pt x="545776" y="94875"/>
                  <a:pt x="454708" y="128578"/>
                  <a:pt x="526117" y="104775"/>
                </a:cubicBezTo>
                <a:cubicBezTo>
                  <a:pt x="535642" y="88900"/>
                  <a:pt x="541601" y="70241"/>
                  <a:pt x="554692" y="57150"/>
                </a:cubicBezTo>
                <a:cubicBezTo>
                  <a:pt x="574512" y="37330"/>
                  <a:pt x="598597" y="39960"/>
                  <a:pt x="621367" y="28575"/>
                </a:cubicBezTo>
                <a:cubicBezTo>
                  <a:pt x="695225" y="-8354"/>
                  <a:pt x="606693" y="23941"/>
                  <a:pt x="678517" y="0"/>
                </a:cubicBezTo>
                <a:cubicBezTo>
                  <a:pt x="735667" y="3175"/>
                  <a:pt x="792987" y="4098"/>
                  <a:pt x="849967" y="9525"/>
                </a:cubicBezTo>
                <a:cubicBezTo>
                  <a:pt x="859962" y="10477"/>
                  <a:pt x="868802" y="16615"/>
                  <a:pt x="878542" y="19050"/>
                </a:cubicBezTo>
                <a:cubicBezTo>
                  <a:pt x="894248" y="22977"/>
                  <a:pt x="910292" y="25400"/>
                  <a:pt x="926167" y="28575"/>
                </a:cubicBezTo>
                <a:cubicBezTo>
                  <a:pt x="1030907" y="80945"/>
                  <a:pt x="974110" y="63849"/>
                  <a:pt x="1097617" y="76200"/>
                </a:cubicBezTo>
                <a:lnTo>
                  <a:pt x="1173817" y="104775"/>
                </a:lnTo>
                <a:cubicBezTo>
                  <a:pt x="1183253" y="108206"/>
                  <a:pt x="1193164" y="110345"/>
                  <a:pt x="1202392" y="114300"/>
                </a:cubicBezTo>
                <a:cubicBezTo>
                  <a:pt x="1215443" y="119893"/>
                  <a:pt x="1228451" y="125825"/>
                  <a:pt x="1240492" y="133350"/>
                </a:cubicBezTo>
                <a:cubicBezTo>
                  <a:pt x="1285445" y="161445"/>
                  <a:pt x="1268424" y="162874"/>
                  <a:pt x="1316692" y="180975"/>
                </a:cubicBezTo>
                <a:cubicBezTo>
                  <a:pt x="1332065" y="186740"/>
                  <a:pt x="1389485" y="197439"/>
                  <a:pt x="1402417" y="200025"/>
                </a:cubicBezTo>
                <a:cubicBezTo>
                  <a:pt x="1411942" y="212725"/>
                  <a:pt x="1425653" y="223175"/>
                  <a:pt x="1430992" y="238125"/>
                </a:cubicBezTo>
                <a:cubicBezTo>
                  <a:pt x="1479196" y="373096"/>
                  <a:pt x="1416117" y="299450"/>
                  <a:pt x="1478617" y="361950"/>
                </a:cubicBezTo>
                <a:cubicBezTo>
                  <a:pt x="1494577" y="425791"/>
                  <a:pt x="1480291" y="375940"/>
                  <a:pt x="1507192" y="447675"/>
                </a:cubicBezTo>
                <a:cubicBezTo>
                  <a:pt x="1510717" y="457076"/>
                  <a:pt x="1511736" y="467533"/>
                  <a:pt x="1516717" y="476250"/>
                </a:cubicBezTo>
                <a:cubicBezTo>
                  <a:pt x="1524593" y="490033"/>
                  <a:pt x="1536878" y="500888"/>
                  <a:pt x="1545292" y="514350"/>
                </a:cubicBezTo>
                <a:cubicBezTo>
                  <a:pt x="1578526" y="567525"/>
                  <a:pt x="1548181" y="545814"/>
                  <a:pt x="1602442" y="600075"/>
                </a:cubicBezTo>
                <a:cubicBezTo>
                  <a:pt x="1637584" y="635217"/>
                  <a:pt x="1628384" y="600887"/>
                  <a:pt x="1659592" y="647700"/>
                </a:cubicBezTo>
                <a:cubicBezTo>
                  <a:pt x="1671406" y="665421"/>
                  <a:pt x="1674862" y="688219"/>
                  <a:pt x="1688167" y="704850"/>
                </a:cubicBezTo>
                <a:cubicBezTo>
                  <a:pt x="1701773" y="721857"/>
                  <a:pt x="1762503" y="762230"/>
                  <a:pt x="1783417" y="771525"/>
                </a:cubicBezTo>
                <a:cubicBezTo>
                  <a:pt x="1795380" y="776842"/>
                  <a:pt x="1809260" y="776453"/>
                  <a:pt x="1821517" y="781050"/>
                </a:cubicBezTo>
                <a:cubicBezTo>
                  <a:pt x="1834812" y="786036"/>
                  <a:pt x="1846566" y="794507"/>
                  <a:pt x="1859617" y="800100"/>
                </a:cubicBezTo>
                <a:cubicBezTo>
                  <a:pt x="1868845" y="804055"/>
                  <a:pt x="1878667" y="806450"/>
                  <a:pt x="1888192" y="809625"/>
                </a:cubicBezTo>
                <a:cubicBezTo>
                  <a:pt x="1900892" y="819150"/>
                  <a:pt x="1911552" y="832304"/>
                  <a:pt x="1926292" y="838200"/>
                </a:cubicBezTo>
                <a:cubicBezTo>
                  <a:pt x="1944223" y="845373"/>
                  <a:pt x="1966438" y="838569"/>
                  <a:pt x="1983442" y="847725"/>
                </a:cubicBezTo>
                <a:cubicBezTo>
                  <a:pt x="2009215" y="861603"/>
                  <a:pt x="2025761" y="888638"/>
                  <a:pt x="2050117" y="904875"/>
                </a:cubicBezTo>
                <a:cubicBezTo>
                  <a:pt x="2064343" y="914359"/>
                  <a:pt x="2081619" y="918234"/>
                  <a:pt x="2097742" y="923925"/>
                </a:cubicBezTo>
                <a:cubicBezTo>
                  <a:pt x="2135613" y="937291"/>
                  <a:pt x="2173942" y="949325"/>
                  <a:pt x="2212042" y="962025"/>
                </a:cubicBezTo>
                <a:cubicBezTo>
                  <a:pt x="2221567" y="965200"/>
                  <a:pt x="2230877" y="969115"/>
                  <a:pt x="2240617" y="971550"/>
                </a:cubicBezTo>
                <a:lnTo>
                  <a:pt x="2316817" y="990600"/>
                </a:lnTo>
                <a:cubicBezTo>
                  <a:pt x="2369648" y="1025820"/>
                  <a:pt x="2319784" y="995412"/>
                  <a:pt x="2393017" y="1028700"/>
                </a:cubicBezTo>
                <a:cubicBezTo>
                  <a:pt x="2412406" y="1037513"/>
                  <a:pt x="2430392" y="1049365"/>
                  <a:pt x="2450167" y="1057275"/>
                </a:cubicBezTo>
                <a:cubicBezTo>
                  <a:pt x="2462322" y="1062137"/>
                  <a:pt x="2475964" y="1062326"/>
                  <a:pt x="2488267" y="1066800"/>
                </a:cubicBezTo>
                <a:cubicBezTo>
                  <a:pt x="2510991" y="1075063"/>
                  <a:pt x="2532717" y="1085850"/>
                  <a:pt x="2554942" y="1095375"/>
                </a:cubicBezTo>
                <a:cubicBezTo>
                  <a:pt x="2566468" y="1114585"/>
                  <a:pt x="2595845" y="1153070"/>
                  <a:pt x="2593042" y="1181100"/>
                </a:cubicBezTo>
                <a:cubicBezTo>
                  <a:pt x="2591044" y="1201081"/>
                  <a:pt x="2583744" y="1220697"/>
                  <a:pt x="2573992" y="1238250"/>
                </a:cubicBezTo>
                <a:cubicBezTo>
                  <a:pt x="2567450" y="1250025"/>
                  <a:pt x="2557726" y="1261354"/>
                  <a:pt x="2545417" y="1266825"/>
                </a:cubicBezTo>
                <a:cubicBezTo>
                  <a:pt x="2527769" y="1274669"/>
                  <a:pt x="2507317" y="1273175"/>
                  <a:pt x="2488267" y="1276350"/>
                </a:cubicBezTo>
                <a:cubicBezTo>
                  <a:pt x="2478742" y="1282700"/>
                  <a:pt x="2471140" y="1295400"/>
                  <a:pt x="2459692" y="1295400"/>
                </a:cubicBezTo>
                <a:cubicBezTo>
                  <a:pt x="2402542" y="1295400"/>
                  <a:pt x="2412067" y="1266825"/>
                  <a:pt x="2393017" y="1228725"/>
                </a:cubicBezTo>
                <a:cubicBezTo>
                  <a:pt x="2384738" y="1212166"/>
                  <a:pt x="2380777" y="1189812"/>
                  <a:pt x="2364442" y="1181100"/>
                </a:cubicBezTo>
                <a:cubicBezTo>
                  <a:pt x="2329790" y="1162619"/>
                  <a:pt x="2286606" y="1167110"/>
                  <a:pt x="2250142" y="1152525"/>
                </a:cubicBezTo>
                <a:cubicBezTo>
                  <a:pt x="2234267" y="1146175"/>
                  <a:pt x="2219012" y="1137974"/>
                  <a:pt x="2202517" y="1133475"/>
                </a:cubicBezTo>
                <a:cubicBezTo>
                  <a:pt x="2183885" y="1128393"/>
                  <a:pt x="2164368" y="1127405"/>
                  <a:pt x="2145367" y="1123950"/>
                </a:cubicBezTo>
                <a:cubicBezTo>
                  <a:pt x="2129439" y="1121054"/>
                  <a:pt x="2113617" y="1117600"/>
                  <a:pt x="2097742" y="1114425"/>
                </a:cubicBezTo>
                <a:cubicBezTo>
                  <a:pt x="2047781" y="1089444"/>
                  <a:pt x="2020475" y="1073299"/>
                  <a:pt x="1964392" y="1057275"/>
                </a:cubicBezTo>
                <a:cubicBezTo>
                  <a:pt x="1945822" y="1051969"/>
                  <a:pt x="1926180" y="1051538"/>
                  <a:pt x="1907242" y="1047750"/>
                </a:cubicBezTo>
                <a:cubicBezTo>
                  <a:pt x="1875654" y="1041432"/>
                  <a:pt x="1841690" y="1029974"/>
                  <a:pt x="1811992" y="1019175"/>
                </a:cubicBezTo>
                <a:cubicBezTo>
                  <a:pt x="1795924" y="1013332"/>
                  <a:pt x="1779313" y="1008428"/>
                  <a:pt x="1764367" y="1000125"/>
                </a:cubicBezTo>
                <a:cubicBezTo>
                  <a:pt x="1750490" y="992415"/>
                  <a:pt x="1741419" y="976285"/>
                  <a:pt x="1726267" y="971550"/>
                </a:cubicBezTo>
                <a:cubicBezTo>
                  <a:pt x="1689400" y="960029"/>
                  <a:pt x="1611967" y="952500"/>
                  <a:pt x="1611967" y="952500"/>
                </a:cubicBezTo>
                <a:cubicBezTo>
                  <a:pt x="1599267" y="946150"/>
                  <a:pt x="1586842" y="939217"/>
                  <a:pt x="1573867" y="933450"/>
                </a:cubicBezTo>
                <a:cubicBezTo>
                  <a:pt x="1558243" y="926506"/>
                  <a:pt x="1540741" y="923462"/>
                  <a:pt x="1526242" y="914400"/>
                </a:cubicBezTo>
                <a:cubicBezTo>
                  <a:pt x="1489621" y="891512"/>
                  <a:pt x="1460093" y="857513"/>
                  <a:pt x="1421467" y="838200"/>
                </a:cubicBezTo>
                <a:cubicBezTo>
                  <a:pt x="1389717" y="822325"/>
                  <a:pt x="1357472" y="807404"/>
                  <a:pt x="1326217" y="790575"/>
                </a:cubicBezTo>
                <a:cubicBezTo>
                  <a:pt x="1316138" y="785148"/>
                  <a:pt x="1306436" y="778854"/>
                  <a:pt x="1297642" y="771525"/>
                </a:cubicBezTo>
                <a:cubicBezTo>
                  <a:pt x="1287294" y="762901"/>
                  <a:pt x="1280842" y="749492"/>
                  <a:pt x="1269067" y="742950"/>
                </a:cubicBezTo>
                <a:cubicBezTo>
                  <a:pt x="1251514" y="733198"/>
                  <a:pt x="1231225" y="729417"/>
                  <a:pt x="1211917" y="723900"/>
                </a:cubicBezTo>
                <a:lnTo>
                  <a:pt x="1145242" y="704850"/>
                </a:lnTo>
                <a:cubicBezTo>
                  <a:pt x="1135625" y="701965"/>
                  <a:pt x="1126468" y="697503"/>
                  <a:pt x="1116667" y="695325"/>
                </a:cubicBezTo>
                <a:cubicBezTo>
                  <a:pt x="1097814" y="691135"/>
                  <a:pt x="1078567" y="688975"/>
                  <a:pt x="1059517" y="685800"/>
                </a:cubicBezTo>
                <a:cubicBezTo>
                  <a:pt x="1043642" y="679450"/>
                  <a:pt x="1027901" y="672753"/>
                  <a:pt x="1011892" y="666750"/>
                </a:cubicBezTo>
                <a:cubicBezTo>
                  <a:pt x="1002491" y="663225"/>
                  <a:pt x="992297" y="661715"/>
                  <a:pt x="983317" y="657225"/>
                </a:cubicBezTo>
                <a:cubicBezTo>
                  <a:pt x="945089" y="638111"/>
                  <a:pt x="939752" y="615846"/>
                  <a:pt x="897592" y="590550"/>
                </a:cubicBezTo>
                <a:cubicBezTo>
                  <a:pt x="886367" y="583815"/>
                  <a:pt x="872192" y="584200"/>
                  <a:pt x="859492" y="581025"/>
                </a:cubicBezTo>
                <a:cubicBezTo>
                  <a:pt x="853142" y="565150"/>
                  <a:pt x="846285" y="549468"/>
                  <a:pt x="840442" y="533400"/>
                </a:cubicBezTo>
                <a:cubicBezTo>
                  <a:pt x="819323" y="475322"/>
                  <a:pt x="826008" y="481873"/>
                  <a:pt x="802342" y="428625"/>
                </a:cubicBezTo>
                <a:cubicBezTo>
                  <a:pt x="786229" y="392371"/>
                  <a:pt x="784673" y="392596"/>
                  <a:pt x="764242" y="361950"/>
                </a:cubicBezTo>
                <a:cubicBezTo>
                  <a:pt x="761067" y="346075"/>
                  <a:pt x="761292" y="329119"/>
                  <a:pt x="754717" y="314325"/>
                </a:cubicBezTo>
                <a:cubicBezTo>
                  <a:pt x="748270" y="299818"/>
                  <a:pt x="735369" y="289143"/>
                  <a:pt x="726142" y="276225"/>
                </a:cubicBezTo>
                <a:cubicBezTo>
                  <a:pt x="719488" y="266910"/>
                  <a:pt x="713442" y="257175"/>
                  <a:pt x="707092" y="247650"/>
                </a:cubicBezTo>
                <a:cubicBezTo>
                  <a:pt x="684867" y="254000"/>
                  <a:pt x="661460" y="257135"/>
                  <a:pt x="640417" y="266700"/>
                </a:cubicBezTo>
                <a:cubicBezTo>
                  <a:pt x="591135" y="289101"/>
                  <a:pt x="595943" y="321959"/>
                  <a:pt x="545167" y="352425"/>
                </a:cubicBezTo>
                <a:cubicBezTo>
                  <a:pt x="476808" y="393441"/>
                  <a:pt x="514558" y="373707"/>
                  <a:pt x="430867" y="409575"/>
                </a:cubicBezTo>
                <a:cubicBezTo>
                  <a:pt x="421342" y="419100"/>
                  <a:pt x="413500" y="430678"/>
                  <a:pt x="402292" y="438150"/>
                </a:cubicBezTo>
                <a:cubicBezTo>
                  <a:pt x="393938" y="443719"/>
                  <a:pt x="382494" y="442799"/>
                  <a:pt x="373717" y="447675"/>
                </a:cubicBezTo>
                <a:cubicBezTo>
                  <a:pt x="353703" y="458794"/>
                  <a:pt x="334639" y="471719"/>
                  <a:pt x="316567" y="485775"/>
                </a:cubicBezTo>
                <a:cubicBezTo>
                  <a:pt x="305934" y="494045"/>
                  <a:pt x="299415" y="507211"/>
                  <a:pt x="287992" y="514350"/>
                </a:cubicBezTo>
                <a:cubicBezTo>
                  <a:pt x="273493" y="523412"/>
                  <a:pt x="255991" y="526456"/>
                  <a:pt x="240367" y="533400"/>
                </a:cubicBezTo>
                <a:cubicBezTo>
                  <a:pt x="227392" y="539167"/>
                  <a:pt x="214595" y="545405"/>
                  <a:pt x="202267" y="552450"/>
                </a:cubicBezTo>
                <a:cubicBezTo>
                  <a:pt x="192328" y="558130"/>
                  <a:pt x="184214" y="566991"/>
                  <a:pt x="173692" y="571500"/>
                </a:cubicBezTo>
                <a:cubicBezTo>
                  <a:pt x="147778" y="582606"/>
                  <a:pt x="76194" y="588450"/>
                  <a:pt x="59392" y="590550"/>
                </a:cubicBezTo>
                <a:cubicBezTo>
                  <a:pt x="49867" y="587375"/>
                  <a:pt x="39171" y="586594"/>
                  <a:pt x="30817" y="581025"/>
                </a:cubicBezTo>
                <a:cubicBezTo>
                  <a:pt x="19609" y="573553"/>
                  <a:pt x="6502" y="565229"/>
                  <a:pt x="2242" y="552450"/>
                </a:cubicBezTo>
                <a:cubicBezTo>
                  <a:pt x="-7634" y="522823"/>
                  <a:pt x="18117" y="488950"/>
                  <a:pt x="21292" y="476250"/>
                </a:cubicBezTo>
                <a:close/>
              </a:path>
            </a:pathLst>
          </a:cu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C8625DC-A6F3-42C3-9A1F-2153328DF8F0}"/>
              </a:ext>
            </a:extLst>
          </p:cNvPr>
          <p:cNvSpPr/>
          <p:nvPr/>
        </p:nvSpPr>
        <p:spPr>
          <a:xfrm>
            <a:off x="3305175" y="2581275"/>
            <a:ext cx="952500" cy="3000375"/>
          </a:xfrm>
          <a:custGeom>
            <a:avLst/>
            <a:gdLst>
              <a:gd name="csX0" fmla="*/ 952500 w 952500"/>
              <a:gd name="csY0" fmla="*/ 0 h 3000375"/>
              <a:gd name="csX1" fmla="*/ 933450 w 952500"/>
              <a:gd name="csY1" fmla="*/ 95250 h 3000375"/>
              <a:gd name="csX2" fmla="*/ 885825 w 952500"/>
              <a:gd name="csY2" fmla="*/ 276225 h 3000375"/>
              <a:gd name="csX3" fmla="*/ 857250 w 952500"/>
              <a:gd name="csY3" fmla="*/ 419100 h 3000375"/>
              <a:gd name="csX4" fmla="*/ 838200 w 952500"/>
              <a:gd name="csY4" fmla="*/ 638175 h 3000375"/>
              <a:gd name="csX5" fmla="*/ 819150 w 952500"/>
              <a:gd name="csY5" fmla="*/ 733425 h 3000375"/>
              <a:gd name="csX6" fmla="*/ 800100 w 952500"/>
              <a:gd name="csY6" fmla="*/ 809625 h 3000375"/>
              <a:gd name="csX7" fmla="*/ 790575 w 952500"/>
              <a:gd name="csY7" fmla="*/ 923925 h 3000375"/>
              <a:gd name="csX8" fmla="*/ 762000 w 952500"/>
              <a:gd name="csY8" fmla="*/ 1057275 h 3000375"/>
              <a:gd name="csX9" fmla="*/ 714375 w 952500"/>
              <a:gd name="csY9" fmla="*/ 1371600 h 3000375"/>
              <a:gd name="csX10" fmla="*/ 695325 w 952500"/>
              <a:gd name="csY10" fmla="*/ 1409700 h 3000375"/>
              <a:gd name="csX11" fmla="*/ 676275 w 952500"/>
              <a:gd name="csY11" fmla="*/ 1466850 h 3000375"/>
              <a:gd name="csX12" fmla="*/ 571500 w 952500"/>
              <a:gd name="csY12" fmla="*/ 1609725 h 3000375"/>
              <a:gd name="csX13" fmla="*/ 561975 w 952500"/>
              <a:gd name="csY13" fmla="*/ 1676400 h 3000375"/>
              <a:gd name="csX14" fmla="*/ 523875 w 952500"/>
              <a:gd name="csY14" fmla="*/ 1714500 h 3000375"/>
              <a:gd name="csX15" fmla="*/ 476250 w 952500"/>
              <a:gd name="csY15" fmla="*/ 1809750 h 3000375"/>
              <a:gd name="csX16" fmla="*/ 438150 w 952500"/>
              <a:gd name="csY16" fmla="*/ 1885950 h 3000375"/>
              <a:gd name="csX17" fmla="*/ 400050 w 952500"/>
              <a:gd name="csY17" fmla="*/ 1990725 h 3000375"/>
              <a:gd name="csX18" fmla="*/ 333375 w 952500"/>
              <a:gd name="csY18" fmla="*/ 2085975 h 3000375"/>
              <a:gd name="csX19" fmla="*/ 276225 w 952500"/>
              <a:gd name="csY19" fmla="*/ 2228850 h 3000375"/>
              <a:gd name="csX20" fmla="*/ 180975 w 952500"/>
              <a:gd name="csY20" fmla="*/ 2314575 h 3000375"/>
              <a:gd name="csX21" fmla="*/ 152400 w 952500"/>
              <a:gd name="csY21" fmla="*/ 2371725 h 3000375"/>
              <a:gd name="csX22" fmla="*/ 133350 w 952500"/>
              <a:gd name="csY22" fmla="*/ 2428875 h 3000375"/>
              <a:gd name="csX23" fmla="*/ 76200 w 952500"/>
              <a:gd name="csY23" fmla="*/ 2543175 h 3000375"/>
              <a:gd name="csX24" fmla="*/ 57150 w 952500"/>
              <a:gd name="csY24" fmla="*/ 2647950 h 3000375"/>
              <a:gd name="csX25" fmla="*/ 38100 w 952500"/>
              <a:gd name="csY25" fmla="*/ 2705100 h 3000375"/>
              <a:gd name="csX26" fmla="*/ 28575 w 952500"/>
              <a:gd name="csY26" fmla="*/ 2876550 h 3000375"/>
              <a:gd name="csX27" fmla="*/ 0 w 952500"/>
              <a:gd name="csY27" fmla="*/ 2962275 h 3000375"/>
              <a:gd name="csX28" fmla="*/ 9525 w 952500"/>
              <a:gd name="csY28" fmla="*/ 3000375 h 3000375"/>
              <a:gd name="csX29" fmla="*/ 0 w 952500"/>
              <a:gd name="csY29" fmla="*/ 2962275 h 30003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952500" h="3000375">
                <a:moveTo>
                  <a:pt x="952500" y="0"/>
                </a:moveTo>
                <a:cubicBezTo>
                  <a:pt x="946150" y="31750"/>
                  <a:pt x="941047" y="63775"/>
                  <a:pt x="933450" y="95250"/>
                </a:cubicBezTo>
                <a:cubicBezTo>
                  <a:pt x="918813" y="155887"/>
                  <a:pt x="898058" y="215058"/>
                  <a:pt x="885825" y="276225"/>
                </a:cubicBezTo>
                <a:lnTo>
                  <a:pt x="857250" y="419100"/>
                </a:lnTo>
                <a:cubicBezTo>
                  <a:pt x="850900" y="492125"/>
                  <a:pt x="855978" y="567063"/>
                  <a:pt x="838200" y="638175"/>
                </a:cubicBezTo>
                <a:cubicBezTo>
                  <a:pt x="808161" y="758332"/>
                  <a:pt x="854181" y="569945"/>
                  <a:pt x="819150" y="733425"/>
                </a:cubicBezTo>
                <a:cubicBezTo>
                  <a:pt x="813664" y="759026"/>
                  <a:pt x="806450" y="784225"/>
                  <a:pt x="800100" y="809625"/>
                </a:cubicBezTo>
                <a:cubicBezTo>
                  <a:pt x="796925" y="847725"/>
                  <a:pt x="795982" y="886077"/>
                  <a:pt x="790575" y="923925"/>
                </a:cubicBezTo>
                <a:cubicBezTo>
                  <a:pt x="784146" y="968927"/>
                  <a:pt x="768211" y="1012242"/>
                  <a:pt x="762000" y="1057275"/>
                </a:cubicBezTo>
                <a:cubicBezTo>
                  <a:pt x="753030" y="1122305"/>
                  <a:pt x="741227" y="1284332"/>
                  <a:pt x="714375" y="1371600"/>
                </a:cubicBezTo>
                <a:cubicBezTo>
                  <a:pt x="710199" y="1385171"/>
                  <a:pt x="700598" y="1396517"/>
                  <a:pt x="695325" y="1409700"/>
                </a:cubicBezTo>
                <a:cubicBezTo>
                  <a:pt x="687867" y="1428344"/>
                  <a:pt x="686120" y="1449348"/>
                  <a:pt x="676275" y="1466850"/>
                </a:cubicBezTo>
                <a:cubicBezTo>
                  <a:pt x="649771" y="1513968"/>
                  <a:pt x="606623" y="1565822"/>
                  <a:pt x="571500" y="1609725"/>
                </a:cubicBezTo>
                <a:cubicBezTo>
                  <a:pt x="568325" y="1631950"/>
                  <a:pt x="571265" y="1655962"/>
                  <a:pt x="561975" y="1676400"/>
                </a:cubicBezTo>
                <a:cubicBezTo>
                  <a:pt x="554543" y="1692751"/>
                  <a:pt x="533587" y="1699392"/>
                  <a:pt x="523875" y="1714500"/>
                </a:cubicBezTo>
                <a:cubicBezTo>
                  <a:pt x="504679" y="1744360"/>
                  <a:pt x="492125" y="1778000"/>
                  <a:pt x="476250" y="1809750"/>
                </a:cubicBezTo>
                <a:cubicBezTo>
                  <a:pt x="463550" y="1835150"/>
                  <a:pt x="447855" y="1859262"/>
                  <a:pt x="438150" y="1885950"/>
                </a:cubicBezTo>
                <a:cubicBezTo>
                  <a:pt x="425450" y="1920875"/>
                  <a:pt x="415874" y="1957100"/>
                  <a:pt x="400050" y="1990725"/>
                </a:cubicBezTo>
                <a:cubicBezTo>
                  <a:pt x="390175" y="2011709"/>
                  <a:pt x="350011" y="2063794"/>
                  <a:pt x="333375" y="2085975"/>
                </a:cubicBezTo>
                <a:cubicBezTo>
                  <a:pt x="325318" y="2110146"/>
                  <a:pt x="299000" y="2202572"/>
                  <a:pt x="276225" y="2228850"/>
                </a:cubicBezTo>
                <a:cubicBezTo>
                  <a:pt x="248249" y="2261129"/>
                  <a:pt x="212725" y="2286000"/>
                  <a:pt x="180975" y="2314575"/>
                </a:cubicBezTo>
                <a:cubicBezTo>
                  <a:pt x="171450" y="2333625"/>
                  <a:pt x="160592" y="2352065"/>
                  <a:pt x="152400" y="2371725"/>
                </a:cubicBezTo>
                <a:cubicBezTo>
                  <a:pt x="144677" y="2390261"/>
                  <a:pt x="145398" y="2412811"/>
                  <a:pt x="133350" y="2428875"/>
                </a:cubicBezTo>
                <a:cubicBezTo>
                  <a:pt x="88499" y="2488677"/>
                  <a:pt x="110349" y="2452111"/>
                  <a:pt x="76200" y="2543175"/>
                </a:cubicBezTo>
                <a:cubicBezTo>
                  <a:pt x="69850" y="2578100"/>
                  <a:pt x="65280" y="2613396"/>
                  <a:pt x="57150" y="2647950"/>
                </a:cubicBezTo>
                <a:cubicBezTo>
                  <a:pt x="52551" y="2667497"/>
                  <a:pt x="40591" y="2685175"/>
                  <a:pt x="38100" y="2705100"/>
                </a:cubicBezTo>
                <a:cubicBezTo>
                  <a:pt x="31000" y="2761896"/>
                  <a:pt x="33757" y="2819547"/>
                  <a:pt x="28575" y="2876550"/>
                </a:cubicBezTo>
                <a:cubicBezTo>
                  <a:pt x="26162" y="2903089"/>
                  <a:pt x="9206" y="2939259"/>
                  <a:pt x="0" y="2962275"/>
                </a:cubicBezTo>
                <a:lnTo>
                  <a:pt x="9525" y="3000375"/>
                </a:lnTo>
                <a:lnTo>
                  <a:pt x="0" y="2962275"/>
                </a:lnTo>
              </a:path>
            </a:pathLst>
          </a:cu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DFB7B1F-10DD-B1E8-622D-1E043D5AFB16}"/>
              </a:ext>
            </a:extLst>
          </p:cNvPr>
          <p:cNvSpPr/>
          <p:nvPr/>
        </p:nvSpPr>
        <p:spPr>
          <a:xfrm>
            <a:off x="7858125" y="161926"/>
            <a:ext cx="4278831" cy="8666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Main Marquee – Event Village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5AABACA-1BF6-9BC6-26A0-0483C877221F}"/>
              </a:ext>
            </a:extLst>
          </p:cNvPr>
          <p:cNvSpPr/>
          <p:nvPr/>
        </p:nvSpPr>
        <p:spPr>
          <a:xfrm>
            <a:off x="7858125" y="1352549"/>
            <a:ext cx="4278831" cy="42291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On Course Checkpoints x3 (Sunday)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lowchart: Or 29">
            <a:extLst>
              <a:ext uri="{FF2B5EF4-FFF2-40B4-BE49-F238E27FC236}">
                <a16:creationId xmlns:a16="http://schemas.microsoft.com/office/drawing/2014/main" id="{7A4DAE0A-FCC7-E0D0-47D8-1364480C0B96}"/>
              </a:ext>
            </a:extLst>
          </p:cNvPr>
          <p:cNvSpPr/>
          <p:nvPr/>
        </p:nvSpPr>
        <p:spPr>
          <a:xfrm>
            <a:off x="9282112" y="2564048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lowchart: Or 30">
            <a:extLst>
              <a:ext uri="{FF2B5EF4-FFF2-40B4-BE49-F238E27FC236}">
                <a16:creationId xmlns:a16="http://schemas.microsoft.com/office/drawing/2014/main" id="{2F602309-62C3-71B7-BE26-66EDAC012D7F}"/>
              </a:ext>
            </a:extLst>
          </p:cNvPr>
          <p:cNvSpPr/>
          <p:nvPr/>
        </p:nvSpPr>
        <p:spPr>
          <a:xfrm>
            <a:off x="10212889" y="3134106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Graphic 32" descr="User with solid fill">
            <a:extLst>
              <a:ext uri="{FF2B5EF4-FFF2-40B4-BE49-F238E27FC236}">
                <a16:creationId xmlns:a16="http://schemas.microsoft.com/office/drawing/2014/main" id="{C1D9D39E-9323-A6E3-502B-654AEB159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03707" y="3516463"/>
            <a:ext cx="285750" cy="285750"/>
          </a:xfrm>
          <a:prstGeom prst="rect">
            <a:avLst/>
          </a:prstGeom>
        </p:spPr>
      </p:pic>
      <p:pic>
        <p:nvPicPr>
          <p:cNvPr id="34" name="Graphic 33" descr="User with solid fill">
            <a:extLst>
              <a:ext uri="{FF2B5EF4-FFF2-40B4-BE49-F238E27FC236}">
                <a16:creationId xmlns:a16="http://schemas.microsoft.com/office/drawing/2014/main" id="{9C693D4D-8FC4-3C27-4960-458CFC7E3A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28019" y="2828925"/>
            <a:ext cx="285750" cy="285750"/>
          </a:xfrm>
          <a:prstGeom prst="rect">
            <a:avLst/>
          </a:prstGeom>
        </p:spPr>
      </p:pic>
      <p:pic>
        <p:nvPicPr>
          <p:cNvPr id="1026" name="Picture 2" descr="Digital clock icon vector | Premium Vector">
            <a:extLst>
              <a:ext uri="{FF2B5EF4-FFF2-40B4-BE49-F238E27FC236}">
                <a16:creationId xmlns:a16="http://schemas.microsoft.com/office/drawing/2014/main" id="{8F60AB99-7867-56B0-B67B-C07E297B6A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9" t="37220" r="10029" b="36422"/>
          <a:stretch>
            <a:fillRect/>
          </a:stretch>
        </p:blipFill>
        <p:spPr bwMode="auto">
          <a:xfrm>
            <a:off x="1858420" y="2420192"/>
            <a:ext cx="489841" cy="16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Digital clock icon vector | Premium Vector">
            <a:extLst>
              <a:ext uri="{FF2B5EF4-FFF2-40B4-BE49-F238E27FC236}">
                <a16:creationId xmlns:a16="http://schemas.microsoft.com/office/drawing/2014/main" id="{F96F3364-7932-5EFE-D9B6-1B41B12135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9" t="37220" r="10029" b="36422"/>
          <a:stretch>
            <a:fillRect/>
          </a:stretch>
        </p:blipFill>
        <p:spPr bwMode="auto">
          <a:xfrm>
            <a:off x="5077436" y="3344538"/>
            <a:ext cx="489841" cy="16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Digital clock icon vector | Premium Vector">
            <a:extLst>
              <a:ext uri="{FF2B5EF4-FFF2-40B4-BE49-F238E27FC236}">
                <a16:creationId xmlns:a16="http://schemas.microsoft.com/office/drawing/2014/main" id="{92329A79-11A2-F980-F2AE-F5BEAA86D9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9" t="37220" r="10029" b="36422"/>
          <a:stretch>
            <a:fillRect/>
          </a:stretch>
        </p:blipFill>
        <p:spPr bwMode="auto">
          <a:xfrm>
            <a:off x="9125973" y="2275710"/>
            <a:ext cx="489841" cy="16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A0CEA14-37FC-0A0A-B907-A53DFACE370B}"/>
              </a:ext>
            </a:extLst>
          </p:cNvPr>
          <p:cNvCxnSpPr>
            <a:endCxn id="30" idx="1"/>
          </p:cNvCxnSpPr>
          <p:nvPr/>
        </p:nvCxnSpPr>
        <p:spPr>
          <a:xfrm>
            <a:off x="8229600" y="2649773"/>
            <a:ext cx="1052512" cy="0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97C0D69-D16B-D07C-6AE3-40FD6A1BB133}"/>
              </a:ext>
            </a:extLst>
          </p:cNvPr>
          <p:cNvCxnSpPr>
            <a:cxnSpLocks/>
          </p:cNvCxnSpPr>
          <p:nvPr/>
        </p:nvCxnSpPr>
        <p:spPr>
          <a:xfrm flipV="1">
            <a:off x="9471284" y="2095861"/>
            <a:ext cx="932105" cy="553912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CA1E0EF-D90B-D89B-0721-EF285C57DB67}"/>
              </a:ext>
            </a:extLst>
          </p:cNvPr>
          <p:cNvCxnSpPr>
            <a:cxnSpLocks/>
            <a:stCxn id="30" idx="5"/>
            <a:endCxn id="31" idx="1"/>
          </p:cNvCxnSpPr>
          <p:nvPr/>
        </p:nvCxnSpPr>
        <p:spPr>
          <a:xfrm>
            <a:off x="9444714" y="2710390"/>
            <a:ext cx="796073" cy="448824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7A6C39D-E4FC-39DB-FD22-05DEDCA291AC}"/>
              </a:ext>
            </a:extLst>
          </p:cNvPr>
          <p:cNvCxnSpPr>
            <a:cxnSpLocks/>
            <a:stCxn id="31" idx="5"/>
          </p:cNvCxnSpPr>
          <p:nvPr/>
        </p:nvCxnSpPr>
        <p:spPr>
          <a:xfrm>
            <a:off x="10375491" y="3280448"/>
            <a:ext cx="349659" cy="202781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E41432F-2568-181B-AC9B-230997AD28E0}"/>
              </a:ext>
            </a:extLst>
          </p:cNvPr>
          <p:cNvSpPr txBox="1"/>
          <p:nvPr/>
        </p:nvSpPr>
        <p:spPr>
          <a:xfrm>
            <a:off x="8052725" y="540693"/>
            <a:ext cx="312617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dirty="0"/>
              <a:t>If there is a screen will provide 1 x laptop with live presenter</a:t>
            </a:r>
            <a:endParaRPr lang="en-GB" sz="9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4FEC1E5-9F7F-0345-12F3-E765AAA77F5B}"/>
              </a:ext>
            </a:extLst>
          </p:cNvPr>
          <p:cNvSpPr txBox="1"/>
          <p:nvPr/>
        </p:nvSpPr>
        <p:spPr>
          <a:xfrm>
            <a:off x="10475476" y="3483918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dirty="0"/>
              <a:t>Lap 3 extreme course</a:t>
            </a:r>
            <a:endParaRPr lang="en-GB" sz="9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6BD7188-A479-7F83-C240-A454576FD748}"/>
              </a:ext>
            </a:extLst>
          </p:cNvPr>
          <p:cNvSpPr txBox="1"/>
          <p:nvPr/>
        </p:nvSpPr>
        <p:spPr>
          <a:xfrm>
            <a:off x="10403389" y="1902440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dirty="0"/>
              <a:t>Lap 1 &amp; 2</a:t>
            </a:r>
            <a:endParaRPr lang="en-GB" sz="9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112888E-FC9B-70C0-B728-A6DE9FA2D818}"/>
              </a:ext>
            </a:extLst>
          </p:cNvPr>
          <p:cNvSpPr txBox="1"/>
          <p:nvPr/>
        </p:nvSpPr>
        <p:spPr>
          <a:xfrm>
            <a:off x="8215327" y="3571464"/>
            <a:ext cx="1229387" cy="93191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dirty="0"/>
              <a:t>2 x timing systems</a:t>
            </a:r>
          </a:p>
          <a:p>
            <a:r>
              <a:rPr lang="en-US" sz="900" dirty="0"/>
              <a:t>2 x batteries</a:t>
            </a:r>
          </a:p>
          <a:p>
            <a:r>
              <a:rPr lang="en-US" sz="900" dirty="0"/>
              <a:t>1 x clock with battery</a:t>
            </a:r>
          </a:p>
          <a:p>
            <a:r>
              <a:rPr lang="en-US" sz="900" dirty="0"/>
              <a:t>1 x Timer</a:t>
            </a:r>
          </a:p>
          <a:p>
            <a:endParaRPr lang="en-US" sz="900" dirty="0"/>
          </a:p>
          <a:p>
            <a:r>
              <a:rPr lang="en-US" sz="900" b="1" dirty="0"/>
              <a:t>Required: Tent &amp; Table</a:t>
            </a:r>
            <a:endParaRPr lang="en-GB" sz="9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4CFA283-0F50-306C-DCDC-28B1DEC9BAEB}"/>
              </a:ext>
            </a:extLst>
          </p:cNvPr>
          <p:cNvSpPr txBox="1"/>
          <p:nvPr/>
        </p:nvSpPr>
        <p:spPr>
          <a:xfrm>
            <a:off x="4898761" y="3814609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Saturday only</a:t>
            </a:r>
          </a:p>
          <a:p>
            <a:r>
              <a:rPr lang="en-US" sz="900" b="1" dirty="0"/>
              <a:t>Lap Start</a:t>
            </a:r>
          </a:p>
          <a:p>
            <a:r>
              <a:rPr lang="en-US" sz="900" dirty="0"/>
              <a:t>1 x timing systems</a:t>
            </a:r>
          </a:p>
          <a:p>
            <a:r>
              <a:rPr lang="en-US" sz="900" dirty="0"/>
              <a:t>1 x clock with battery</a:t>
            </a:r>
          </a:p>
          <a:p>
            <a:r>
              <a:rPr lang="en-US" sz="900" dirty="0"/>
              <a:t>1 x Timer</a:t>
            </a:r>
            <a:endParaRPr lang="en-GB" sz="9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34E578-A798-D33D-9214-A24FF82ADC4C}"/>
              </a:ext>
            </a:extLst>
          </p:cNvPr>
          <p:cNvSpPr txBox="1"/>
          <p:nvPr/>
        </p:nvSpPr>
        <p:spPr>
          <a:xfrm>
            <a:off x="3856632" y="646945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Saturday &amp; Sunday</a:t>
            </a:r>
          </a:p>
          <a:p>
            <a:r>
              <a:rPr lang="en-US" sz="900" b="1" dirty="0"/>
              <a:t>Comm Mat</a:t>
            </a:r>
          </a:p>
          <a:p>
            <a:r>
              <a:rPr lang="en-US" sz="900" dirty="0"/>
              <a:t>1 x timing systems</a:t>
            </a:r>
          </a:p>
          <a:p>
            <a:r>
              <a:rPr lang="en-US" sz="900" dirty="0"/>
              <a:t>1 x battery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2DF6988-02F9-E4AF-D62B-739825C0ED4F}"/>
              </a:ext>
            </a:extLst>
          </p:cNvPr>
          <p:cNvSpPr txBox="1"/>
          <p:nvPr/>
        </p:nvSpPr>
        <p:spPr>
          <a:xfrm>
            <a:off x="2414239" y="2197490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Saturday &amp; Sunday</a:t>
            </a:r>
          </a:p>
          <a:p>
            <a:r>
              <a:rPr lang="en-US" sz="900" b="1" dirty="0"/>
              <a:t>Lap/Finish</a:t>
            </a:r>
          </a:p>
          <a:p>
            <a:r>
              <a:rPr lang="en-US" sz="900" dirty="0"/>
              <a:t>2 x timing systems</a:t>
            </a:r>
          </a:p>
          <a:p>
            <a:r>
              <a:rPr lang="en-US" sz="900" dirty="0"/>
              <a:t>1 x clock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EF7399C-11A4-5541-ACF3-3EA38487FF44}"/>
              </a:ext>
            </a:extLst>
          </p:cNvPr>
          <p:cNvSpPr txBox="1"/>
          <p:nvPr/>
        </p:nvSpPr>
        <p:spPr>
          <a:xfrm>
            <a:off x="5457493" y="331536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Sunday Finish</a:t>
            </a:r>
          </a:p>
          <a:p>
            <a:r>
              <a:rPr lang="en-US" sz="900" dirty="0"/>
              <a:t>1 x Timer</a:t>
            </a:r>
          </a:p>
          <a:p>
            <a:r>
              <a:rPr lang="en-US" sz="900" dirty="0"/>
              <a:t>Manual scoring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7CE385-D4A9-68B2-6D6E-9F0D520BE38B}"/>
              </a:ext>
            </a:extLst>
          </p:cNvPr>
          <p:cNvSpPr txBox="1"/>
          <p:nvPr/>
        </p:nvSpPr>
        <p:spPr>
          <a:xfrm>
            <a:off x="1589223" y="4503381"/>
            <a:ext cx="1229387" cy="90504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Saturday &amp; Sunday</a:t>
            </a:r>
          </a:p>
          <a:p>
            <a:r>
              <a:rPr lang="en-US" sz="900" b="1" dirty="0"/>
              <a:t>Spectator Screens</a:t>
            </a:r>
          </a:p>
          <a:p>
            <a:r>
              <a:rPr lang="en-US" sz="900" dirty="0"/>
              <a:t>4 x screens</a:t>
            </a:r>
          </a:p>
          <a:p>
            <a:r>
              <a:rPr lang="en-US" sz="900" dirty="0"/>
              <a:t>1 x Receipt Printer</a:t>
            </a:r>
          </a:p>
          <a:p>
            <a:r>
              <a:rPr lang="en-US" sz="900" dirty="0"/>
              <a:t>1 x Timer</a:t>
            </a:r>
          </a:p>
        </p:txBody>
      </p:sp>
      <p:pic>
        <p:nvPicPr>
          <p:cNvPr id="56" name="Graphic 55" descr="User with solid fill">
            <a:extLst>
              <a:ext uri="{FF2B5EF4-FFF2-40B4-BE49-F238E27FC236}">
                <a16:creationId xmlns:a16="http://schemas.microsoft.com/office/drawing/2014/main" id="{FAE59330-45C0-5755-52DE-D75ACD41D9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31790" y="4714360"/>
            <a:ext cx="285750" cy="285750"/>
          </a:xfrm>
          <a:prstGeom prst="rect">
            <a:avLst/>
          </a:prstGeom>
        </p:spPr>
      </p:pic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CF04A98-99D6-5FF2-828A-9DF456BB978B}"/>
              </a:ext>
            </a:extLst>
          </p:cNvPr>
          <p:cNvCxnSpPr>
            <a:cxnSpLocks/>
            <a:stCxn id="55" idx="0"/>
            <a:endCxn id="6" idx="2"/>
          </p:cNvCxnSpPr>
          <p:nvPr/>
        </p:nvCxnSpPr>
        <p:spPr>
          <a:xfrm flipV="1">
            <a:off x="2203917" y="4099822"/>
            <a:ext cx="235972" cy="4035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E9DAD027-B46A-E172-D8EC-8D36FE723E94}"/>
              </a:ext>
            </a:extLst>
          </p:cNvPr>
          <p:cNvSpPr/>
          <p:nvPr/>
        </p:nvSpPr>
        <p:spPr>
          <a:xfrm>
            <a:off x="1589223" y="5893357"/>
            <a:ext cx="6021252" cy="86660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Key: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2CA39371-4C03-E244-DB9E-E9C8B712DA58}"/>
              </a:ext>
            </a:extLst>
          </p:cNvPr>
          <p:cNvSpPr/>
          <p:nvPr/>
        </p:nvSpPr>
        <p:spPr>
          <a:xfrm>
            <a:off x="1652253" y="6333958"/>
            <a:ext cx="657225" cy="152734"/>
          </a:xfrm>
          <a:custGeom>
            <a:avLst/>
            <a:gdLst>
              <a:gd name="csX0" fmla="*/ 47625 w 393377"/>
              <a:gd name="csY0" fmla="*/ 9859 h 133684"/>
              <a:gd name="csX1" fmla="*/ 47625 w 393377"/>
              <a:gd name="csY1" fmla="*/ 9859 h 133684"/>
              <a:gd name="csX2" fmla="*/ 133350 w 393377"/>
              <a:gd name="csY2" fmla="*/ 19384 h 133684"/>
              <a:gd name="csX3" fmla="*/ 171450 w 393377"/>
              <a:gd name="csY3" fmla="*/ 334 h 133684"/>
              <a:gd name="csX4" fmla="*/ 333375 w 393377"/>
              <a:gd name="csY4" fmla="*/ 19384 h 133684"/>
              <a:gd name="csX5" fmla="*/ 381000 w 393377"/>
              <a:gd name="csY5" fmla="*/ 38434 h 133684"/>
              <a:gd name="csX6" fmla="*/ 342900 w 393377"/>
              <a:gd name="csY6" fmla="*/ 95584 h 133684"/>
              <a:gd name="csX7" fmla="*/ 228600 w 393377"/>
              <a:gd name="csY7" fmla="*/ 133684 h 133684"/>
              <a:gd name="csX8" fmla="*/ 38100 w 393377"/>
              <a:gd name="csY8" fmla="*/ 114634 h 133684"/>
              <a:gd name="csX9" fmla="*/ 0 w 393377"/>
              <a:gd name="csY9" fmla="*/ 105109 h 133684"/>
              <a:gd name="csX10" fmla="*/ 28575 w 393377"/>
              <a:gd name="csY10" fmla="*/ 38434 h 133684"/>
              <a:gd name="csX11" fmla="*/ 47625 w 393377"/>
              <a:gd name="csY11" fmla="*/ 9859 h 13368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93377" h="133684">
                <a:moveTo>
                  <a:pt x="47625" y="9859"/>
                </a:moveTo>
                <a:lnTo>
                  <a:pt x="47625" y="9859"/>
                </a:lnTo>
                <a:cubicBezTo>
                  <a:pt x="76200" y="13034"/>
                  <a:pt x="104684" y="21589"/>
                  <a:pt x="133350" y="19384"/>
                </a:cubicBezTo>
                <a:cubicBezTo>
                  <a:pt x="147507" y="18295"/>
                  <a:pt x="157282" y="1279"/>
                  <a:pt x="171450" y="334"/>
                </a:cubicBezTo>
                <a:cubicBezTo>
                  <a:pt x="211712" y="-2350"/>
                  <a:pt x="287753" y="11780"/>
                  <a:pt x="333375" y="19384"/>
                </a:cubicBezTo>
                <a:cubicBezTo>
                  <a:pt x="349250" y="25734"/>
                  <a:pt x="367865" y="27488"/>
                  <a:pt x="381000" y="38434"/>
                </a:cubicBezTo>
                <a:cubicBezTo>
                  <a:pt x="419950" y="70892"/>
                  <a:pt x="355673" y="87069"/>
                  <a:pt x="342900" y="95584"/>
                </a:cubicBezTo>
                <a:cubicBezTo>
                  <a:pt x="275310" y="140644"/>
                  <a:pt x="335084" y="120374"/>
                  <a:pt x="228600" y="133684"/>
                </a:cubicBezTo>
                <a:cubicBezTo>
                  <a:pt x="156122" y="128109"/>
                  <a:pt x="105769" y="126938"/>
                  <a:pt x="38100" y="114634"/>
                </a:cubicBezTo>
                <a:cubicBezTo>
                  <a:pt x="25220" y="112292"/>
                  <a:pt x="12700" y="108284"/>
                  <a:pt x="0" y="105109"/>
                </a:cubicBezTo>
                <a:cubicBezTo>
                  <a:pt x="8675" y="87759"/>
                  <a:pt x="25071" y="59457"/>
                  <a:pt x="28575" y="38434"/>
                </a:cubicBezTo>
                <a:cubicBezTo>
                  <a:pt x="30141" y="29039"/>
                  <a:pt x="44450" y="14621"/>
                  <a:pt x="47625" y="9859"/>
                </a:cubicBezTo>
                <a:close/>
              </a:path>
            </a:pathLst>
          </a:cu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4ABA486-E809-3D84-2732-406C386F52D0}"/>
              </a:ext>
            </a:extLst>
          </p:cNvPr>
          <p:cNvSpPr txBox="1"/>
          <p:nvPr/>
        </p:nvSpPr>
        <p:spPr>
          <a:xfrm>
            <a:off x="2276141" y="6277080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Barriers</a:t>
            </a:r>
            <a:endParaRPr lang="en-US" sz="900" dirty="0"/>
          </a:p>
        </p:txBody>
      </p:sp>
      <p:sp>
        <p:nvSpPr>
          <p:cNvPr id="62" name="Flowchart: Or 61">
            <a:extLst>
              <a:ext uri="{FF2B5EF4-FFF2-40B4-BE49-F238E27FC236}">
                <a16:creationId xmlns:a16="http://schemas.microsoft.com/office/drawing/2014/main" id="{FD5C0AEA-B36F-E976-AB7A-2DADEA0107A4}"/>
              </a:ext>
            </a:extLst>
          </p:cNvPr>
          <p:cNvSpPr/>
          <p:nvPr/>
        </p:nvSpPr>
        <p:spPr>
          <a:xfrm>
            <a:off x="2995278" y="6303986"/>
            <a:ext cx="190500" cy="171450"/>
          </a:xfrm>
          <a:prstGeom prst="flowChartOr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59E29EC-460C-D5D3-80D0-7CF8B81EDA60}"/>
              </a:ext>
            </a:extLst>
          </p:cNvPr>
          <p:cNvSpPr txBox="1"/>
          <p:nvPr/>
        </p:nvSpPr>
        <p:spPr>
          <a:xfrm>
            <a:off x="3200315" y="6274295"/>
            <a:ext cx="948066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Timing System</a:t>
            </a:r>
            <a:endParaRPr lang="en-US" sz="900" dirty="0"/>
          </a:p>
        </p:txBody>
      </p:sp>
      <p:pic>
        <p:nvPicPr>
          <p:cNvPr id="1024" name="Picture 2" descr="Digital clock icon vector | Premium Vector">
            <a:extLst>
              <a:ext uri="{FF2B5EF4-FFF2-40B4-BE49-F238E27FC236}">
                <a16:creationId xmlns:a16="http://schemas.microsoft.com/office/drawing/2014/main" id="{1C56E0AD-31C6-D9A8-5EFA-DD6CEC8551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9" t="37220" r="10029" b="36422"/>
          <a:stretch>
            <a:fillRect/>
          </a:stretch>
        </p:blipFill>
        <p:spPr bwMode="auto">
          <a:xfrm>
            <a:off x="4283811" y="6314774"/>
            <a:ext cx="489841" cy="16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" name="TextBox 1024">
            <a:extLst>
              <a:ext uri="{FF2B5EF4-FFF2-40B4-BE49-F238E27FC236}">
                <a16:creationId xmlns:a16="http://schemas.microsoft.com/office/drawing/2014/main" id="{85919C04-5C93-7926-B035-C2B2B53FF0ED}"/>
              </a:ext>
            </a:extLst>
          </p:cNvPr>
          <p:cNvSpPr txBox="1"/>
          <p:nvPr/>
        </p:nvSpPr>
        <p:spPr>
          <a:xfrm>
            <a:off x="4791234" y="6263741"/>
            <a:ext cx="948066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Race Clock</a:t>
            </a:r>
            <a:endParaRPr lang="en-US" sz="900" dirty="0"/>
          </a:p>
        </p:txBody>
      </p:sp>
      <p:cxnSp>
        <p:nvCxnSpPr>
          <p:cNvPr id="1027" name="Straight Arrow Connector 1026">
            <a:extLst>
              <a:ext uri="{FF2B5EF4-FFF2-40B4-BE49-F238E27FC236}">
                <a16:creationId xmlns:a16="http://schemas.microsoft.com/office/drawing/2014/main" id="{79236A10-ADFE-F251-F289-F1E923DCB1F5}"/>
              </a:ext>
            </a:extLst>
          </p:cNvPr>
          <p:cNvCxnSpPr>
            <a:cxnSpLocks/>
          </p:cNvCxnSpPr>
          <p:nvPr/>
        </p:nvCxnSpPr>
        <p:spPr>
          <a:xfrm>
            <a:off x="5681857" y="6379157"/>
            <a:ext cx="390329" cy="0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9" name="TextBox 1028">
            <a:extLst>
              <a:ext uri="{FF2B5EF4-FFF2-40B4-BE49-F238E27FC236}">
                <a16:creationId xmlns:a16="http://schemas.microsoft.com/office/drawing/2014/main" id="{953F2C35-2F1F-2929-DE72-7DF49042C993}"/>
              </a:ext>
            </a:extLst>
          </p:cNvPr>
          <p:cNvSpPr txBox="1"/>
          <p:nvPr/>
        </p:nvSpPr>
        <p:spPr>
          <a:xfrm>
            <a:off x="6113775" y="6263741"/>
            <a:ext cx="948066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Riders Direction</a:t>
            </a:r>
            <a:endParaRPr lang="en-US" sz="900" dirty="0"/>
          </a:p>
        </p:txBody>
      </p:sp>
      <p:pic>
        <p:nvPicPr>
          <p:cNvPr id="1030" name="Graphic 1029" descr="User with solid fill">
            <a:extLst>
              <a:ext uri="{FF2B5EF4-FFF2-40B4-BE49-F238E27FC236}">
                <a16:creationId xmlns:a16="http://schemas.microsoft.com/office/drawing/2014/main" id="{E91072E4-B986-3356-1D05-61A8702A32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35309" y="2952750"/>
            <a:ext cx="285750" cy="285750"/>
          </a:xfrm>
          <a:prstGeom prst="rect">
            <a:avLst/>
          </a:prstGeom>
        </p:spPr>
      </p:pic>
      <p:sp>
        <p:nvSpPr>
          <p:cNvPr id="1031" name="TextBox 1030">
            <a:extLst>
              <a:ext uri="{FF2B5EF4-FFF2-40B4-BE49-F238E27FC236}">
                <a16:creationId xmlns:a16="http://schemas.microsoft.com/office/drawing/2014/main" id="{D3D51255-AF53-7BDC-9B12-C4DEAF20451C}"/>
              </a:ext>
            </a:extLst>
          </p:cNvPr>
          <p:cNvSpPr txBox="1"/>
          <p:nvPr/>
        </p:nvSpPr>
        <p:spPr>
          <a:xfrm>
            <a:off x="8284382" y="5817254"/>
            <a:ext cx="3348394" cy="90504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Required from you:</a:t>
            </a:r>
          </a:p>
          <a:p>
            <a:r>
              <a:rPr lang="en-US" sz="900" dirty="0"/>
              <a:t>Barriers</a:t>
            </a:r>
          </a:p>
          <a:p>
            <a:r>
              <a:rPr lang="en-US" sz="900" dirty="0"/>
              <a:t>Gene with Lights</a:t>
            </a:r>
          </a:p>
          <a:p>
            <a:r>
              <a:rPr lang="en-US" sz="900" dirty="0"/>
              <a:t>Small Gazebo &amp; table per on course CP</a:t>
            </a:r>
          </a:p>
          <a:p>
            <a:r>
              <a:rPr lang="en-US" sz="900" dirty="0"/>
              <a:t>6x3 </a:t>
            </a:r>
            <a:r>
              <a:rPr lang="en-US" sz="900"/>
              <a:t>Gazeebo</a:t>
            </a:r>
            <a:endParaRPr lang="en-US" sz="900" dirty="0"/>
          </a:p>
          <a:p>
            <a:r>
              <a:rPr lang="en-US" sz="900" dirty="0"/>
              <a:t>Big screen in main marquee with power and comms</a:t>
            </a: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0A5522FD-1813-D1B3-3BF0-4BA93808BE97}"/>
              </a:ext>
            </a:extLst>
          </p:cNvPr>
          <p:cNvSpPr/>
          <p:nvPr/>
        </p:nvSpPr>
        <p:spPr>
          <a:xfrm>
            <a:off x="388620" y="1417320"/>
            <a:ext cx="3756660" cy="1767840"/>
          </a:xfrm>
          <a:custGeom>
            <a:avLst/>
            <a:gdLst>
              <a:gd name="csX0" fmla="*/ 3756660 w 3756660"/>
              <a:gd name="csY0" fmla="*/ 0 h 1767840"/>
              <a:gd name="csX1" fmla="*/ 3619500 w 3756660"/>
              <a:gd name="csY1" fmla="*/ 22860 h 1767840"/>
              <a:gd name="csX2" fmla="*/ 3520440 w 3756660"/>
              <a:gd name="csY2" fmla="*/ 30480 h 1767840"/>
              <a:gd name="csX3" fmla="*/ 3375660 w 3756660"/>
              <a:gd name="csY3" fmla="*/ 68580 h 1767840"/>
              <a:gd name="csX4" fmla="*/ 3246120 w 3756660"/>
              <a:gd name="csY4" fmla="*/ 99060 h 1767840"/>
              <a:gd name="csX5" fmla="*/ 3131820 w 3756660"/>
              <a:gd name="csY5" fmla="*/ 137160 h 1767840"/>
              <a:gd name="csX6" fmla="*/ 3017520 w 3756660"/>
              <a:gd name="csY6" fmla="*/ 160020 h 1767840"/>
              <a:gd name="csX7" fmla="*/ 2903220 w 3756660"/>
              <a:gd name="csY7" fmla="*/ 198120 h 1767840"/>
              <a:gd name="csX8" fmla="*/ 2834640 w 3756660"/>
              <a:gd name="csY8" fmla="*/ 213360 h 1767840"/>
              <a:gd name="csX9" fmla="*/ 2575560 w 3756660"/>
              <a:gd name="csY9" fmla="*/ 289560 h 1767840"/>
              <a:gd name="csX10" fmla="*/ 2499360 w 3756660"/>
              <a:gd name="csY10" fmla="*/ 312420 h 1767840"/>
              <a:gd name="csX11" fmla="*/ 2423160 w 3756660"/>
              <a:gd name="csY11" fmla="*/ 342900 h 1767840"/>
              <a:gd name="csX12" fmla="*/ 2179320 w 3756660"/>
              <a:gd name="csY12" fmla="*/ 403860 h 1767840"/>
              <a:gd name="csX13" fmla="*/ 2103120 w 3756660"/>
              <a:gd name="csY13" fmla="*/ 441960 h 1767840"/>
              <a:gd name="csX14" fmla="*/ 2011680 w 3756660"/>
              <a:gd name="csY14" fmla="*/ 464820 h 1767840"/>
              <a:gd name="csX15" fmla="*/ 1828800 w 3756660"/>
              <a:gd name="csY15" fmla="*/ 510540 h 1767840"/>
              <a:gd name="csX16" fmla="*/ 1722120 w 3756660"/>
              <a:gd name="csY16" fmla="*/ 541020 h 1767840"/>
              <a:gd name="csX17" fmla="*/ 1653540 w 3756660"/>
              <a:gd name="csY17" fmla="*/ 571500 h 1767840"/>
              <a:gd name="csX18" fmla="*/ 1546860 w 3756660"/>
              <a:gd name="csY18" fmla="*/ 601980 h 1767840"/>
              <a:gd name="csX19" fmla="*/ 1371600 w 3756660"/>
              <a:gd name="csY19" fmla="*/ 670560 h 1767840"/>
              <a:gd name="csX20" fmla="*/ 1165860 w 3756660"/>
              <a:gd name="csY20" fmla="*/ 731520 h 1767840"/>
              <a:gd name="csX21" fmla="*/ 1059180 w 3756660"/>
              <a:gd name="csY21" fmla="*/ 777240 h 1767840"/>
              <a:gd name="csX22" fmla="*/ 990600 w 3756660"/>
              <a:gd name="csY22" fmla="*/ 815340 h 1767840"/>
              <a:gd name="csX23" fmla="*/ 899160 w 3756660"/>
              <a:gd name="csY23" fmla="*/ 845820 h 1767840"/>
              <a:gd name="csX24" fmla="*/ 662940 w 3756660"/>
              <a:gd name="csY24" fmla="*/ 952500 h 1767840"/>
              <a:gd name="csX25" fmla="*/ 609600 w 3756660"/>
              <a:gd name="csY25" fmla="*/ 975360 h 1767840"/>
              <a:gd name="csX26" fmla="*/ 556260 w 3756660"/>
              <a:gd name="csY26" fmla="*/ 998220 h 1767840"/>
              <a:gd name="csX27" fmla="*/ 441960 w 3756660"/>
              <a:gd name="csY27" fmla="*/ 1051560 h 1767840"/>
              <a:gd name="csX28" fmla="*/ 350520 w 3756660"/>
              <a:gd name="csY28" fmla="*/ 1097280 h 1767840"/>
              <a:gd name="csX29" fmla="*/ 274320 w 3756660"/>
              <a:gd name="csY29" fmla="*/ 1165860 h 1767840"/>
              <a:gd name="csX30" fmla="*/ 205740 w 3756660"/>
              <a:gd name="csY30" fmla="*/ 1203960 h 1767840"/>
              <a:gd name="csX31" fmla="*/ 190500 w 3756660"/>
              <a:gd name="csY31" fmla="*/ 1249680 h 1767840"/>
              <a:gd name="csX32" fmla="*/ 114300 w 3756660"/>
              <a:gd name="csY32" fmla="*/ 1325880 h 1767840"/>
              <a:gd name="csX33" fmla="*/ 99060 w 3756660"/>
              <a:gd name="csY33" fmla="*/ 1379220 h 1767840"/>
              <a:gd name="csX34" fmla="*/ 68580 w 3756660"/>
              <a:gd name="csY34" fmla="*/ 1432560 h 1767840"/>
              <a:gd name="csX35" fmla="*/ 53340 w 3756660"/>
              <a:gd name="csY35" fmla="*/ 1501140 h 1767840"/>
              <a:gd name="csX36" fmla="*/ 22860 w 3756660"/>
              <a:gd name="csY36" fmla="*/ 1577340 h 1767840"/>
              <a:gd name="csX37" fmla="*/ 0 w 3756660"/>
              <a:gd name="csY37" fmla="*/ 1767840 h 17678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3756660" h="1767840">
                <a:moveTo>
                  <a:pt x="3756660" y="0"/>
                </a:moveTo>
                <a:cubicBezTo>
                  <a:pt x="3705512" y="10230"/>
                  <a:pt x="3680515" y="15820"/>
                  <a:pt x="3619500" y="22860"/>
                </a:cubicBezTo>
                <a:cubicBezTo>
                  <a:pt x="3586601" y="26656"/>
                  <a:pt x="3553460" y="27940"/>
                  <a:pt x="3520440" y="30480"/>
                </a:cubicBezTo>
                <a:cubicBezTo>
                  <a:pt x="3269198" y="86312"/>
                  <a:pt x="3651824" y="-461"/>
                  <a:pt x="3375660" y="68580"/>
                </a:cubicBezTo>
                <a:cubicBezTo>
                  <a:pt x="3225992" y="105997"/>
                  <a:pt x="3486144" y="25206"/>
                  <a:pt x="3246120" y="99060"/>
                </a:cubicBezTo>
                <a:cubicBezTo>
                  <a:pt x="3207735" y="110871"/>
                  <a:pt x="3170625" y="126812"/>
                  <a:pt x="3131820" y="137160"/>
                </a:cubicBezTo>
                <a:cubicBezTo>
                  <a:pt x="3094277" y="147171"/>
                  <a:pt x="3055063" y="150009"/>
                  <a:pt x="3017520" y="160020"/>
                </a:cubicBezTo>
                <a:cubicBezTo>
                  <a:pt x="2978715" y="170368"/>
                  <a:pt x="2941774" y="186875"/>
                  <a:pt x="2903220" y="198120"/>
                </a:cubicBezTo>
                <a:cubicBezTo>
                  <a:pt x="2880739" y="204677"/>
                  <a:pt x="2857358" y="207680"/>
                  <a:pt x="2834640" y="213360"/>
                </a:cubicBezTo>
                <a:cubicBezTo>
                  <a:pt x="2750686" y="234348"/>
                  <a:pt x="2654582" y="265614"/>
                  <a:pt x="2575560" y="289560"/>
                </a:cubicBezTo>
                <a:cubicBezTo>
                  <a:pt x="2550181" y="297251"/>
                  <a:pt x="2523982" y="302571"/>
                  <a:pt x="2499360" y="312420"/>
                </a:cubicBezTo>
                <a:cubicBezTo>
                  <a:pt x="2473960" y="322580"/>
                  <a:pt x="2449389" y="335128"/>
                  <a:pt x="2423160" y="342900"/>
                </a:cubicBezTo>
                <a:cubicBezTo>
                  <a:pt x="2353470" y="363549"/>
                  <a:pt x="2249160" y="378717"/>
                  <a:pt x="2179320" y="403860"/>
                </a:cubicBezTo>
                <a:cubicBezTo>
                  <a:pt x="2152601" y="413479"/>
                  <a:pt x="2129808" y="432255"/>
                  <a:pt x="2103120" y="441960"/>
                </a:cubicBezTo>
                <a:cubicBezTo>
                  <a:pt x="2073594" y="452697"/>
                  <a:pt x="2041889" y="456189"/>
                  <a:pt x="2011680" y="464820"/>
                </a:cubicBezTo>
                <a:cubicBezTo>
                  <a:pt x="1846636" y="511975"/>
                  <a:pt x="1943349" y="496221"/>
                  <a:pt x="1828800" y="510540"/>
                </a:cubicBezTo>
                <a:cubicBezTo>
                  <a:pt x="1793240" y="520700"/>
                  <a:pt x="1757050" y="528870"/>
                  <a:pt x="1722120" y="541020"/>
                </a:cubicBezTo>
                <a:cubicBezTo>
                  <a:pt x="1698492" y="549238"/>
                  <a:pt x="1677168" y="563282"/>
                  <a:pt x="1653540" y="571500"/>
                </a:cubicBezTo>
                <a:cubicBezTo>
                  <a:pt x="1618610" y="583650"/>
                  <a:pt x="1581752" y="589721"/>
                  <a:pt x="1546860" y="601980"/>
                </a:cubicBezTo>
                <a:cubicBezTo>
                  <a:pt x="1487674" y="622775"/>
                  <a:pt x="1430956" y="650254"/>
                  <a:pt x="1371600" y="670560"/>
                </a:cubicBezTo>
                <a:cubicBezTo>
                  <a:pt x="1159093" y="743260"/>
                  <a:pt x="1349432" y="660915"/>
                  <a:pt x="1165860" y="731520"/>
                </a:cubicBezTo>
                <a:cubicBezTo>
                  <a:pt x="1129751" y="745408"/>
                  <a:pt x="1094082" y="760548"/>
                  <a:pt x="1059180" y="777240"/>
                </a:cubicBezTo>
                <a:cubicBezTo>
                  <a:pt x="1035588" y="788523"/>
                  <a:pt x="1014636" y="805039"/>
                  <a:pt x="990600" y="815340"/>
                </a:cubicBezTo>
                <a:cubicBezTo>
                  <a:pt x="961069" y="827996"/>
                  <a:pt x="928797" y="833414"/>
                  <a:pt x="899160" y="845820"/>
                </a:cubicBezTo>
                <a:cubicBezTo>
                  <a:pt x="819464" y="879181"/>
                  <a:pt x="741805" y="917218"/>
                  <a:pt x="662940" y="952500"/>
                </a:cubicBezTo>
                <a:cubicBezTo>
                  <a:pt x="645282" y="960399"/>
                  <a:pt x="627380" y="967740"/>
                  <a:pt x="609600" y="975360"/>
                </a:cubicBezTo>
                <a:cubicBezTo>
                  <a:pt x="591820" y="982980"/>
                  <a:pt x="572847" y="988268"/>
                  <a:pt x="556260" y="998220"/>
                </a:cubicBezTo>
                <a:cubicBezTo>
                  <a:pt x="466294" y="1052199"/>
                  <a:pt x="584383" y="984097"/>
                  <a:pt x="441960" y="1051560"/>
                </a:cubicBezTo>
                <a:cubicBezTo>
                  <a:pt x="322258" y="1108261"/>
                  <a:pt x="411734" y="1076875"/>
                  <a:pt x="350520" y="1097280"/>
                </a:cubicBezTo>
                <a:cubicBezTo>
                  <a:pt x="326247" y="1121553"/>
                  <a:pt x="303510" y="1147095"/>
                  <a:pt x="274320" y="1165860"/>
                </a:cubicBezTo>
                <a:cubicBezTo>
                  <a:pt x="252322" y="1180001"/>
                  <a:pt x="228600" y="1191260"/>
                  <a:pt x="205740" y="1203960"/>
                </a:cubicBezTo>
                <a:cubicBezTo>
                  <a:pt x="200660" y="1219200"/>
                  <a:pt x="198919" y="1235999"/>
                  <a:pt x="190500" y="1249680"/>
                </a:cubicBezTo>
                <a:cubicBezTo>
                  <a:pt x="164793" y="1291454"/>
                  <a:pt x="148178" y="1300471"/>
                  <a:pt x="114300" y="1325880"/>
                </a:cubicBezTo>
                <a:cubicBezTo>
                  <a:pt x="109220" y="1343660"/>
                  <a:pt x="106344" y="1362224"/>
                  <a:pt x="99060" y="1379220"/>
                </a:cubicBezTo>
                <a:cubicBezTo>
                  <a:pt x="90993" y="1398042"/>
                  <a:pt x="75770" y="1413386"/>
                  <a:pt x="68580" y="1432560"/>
                </a:cubicBezTo>
                <a:cubicBezTo>
                  <a:pt x="60358" y="1454487"/>
                  <a:pt x="59374" y="1478513"/>
                  <a:pt x="53340" y="1501140"/>
                </a:cubicBezTo>
                <a:cubicBezTo>
                  <a:pt x="42579" y="1541495"/>
                  <a:pt x="39577" y="1543906"/>
                  <a:pt x="22860" y="1577340"/>
                </a:cubicBezTo>
                <a:lnTo>
                  <a:pt x="0" y="1767840"/>
                </a:lnTo>
              </a:path>
            </a:pathLst>
          </a:custGeom>
          <a:noFill/>
          <a:ln w="88900" cmpd="dbl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DEDDB898-1C39-7E88-EC6F-05693D623384}"/>
              </a:ext>
            </a:extLst>
          </p:cNvPr>
          <p:cNvSpPr txBox="1"/>
          <p:nvPr/>
        </p:nvSpPr>
        <p:spPr>
          <a:xfrm rot="20767714">
            <a:off x="3195522" y="1358968"/>
            <a:ext cx="1229387" cy="2308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900" b="1" dirty="0"/>
              <a:t>Track to Arena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01340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163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Evans</dc:creator>
  <cp:lastModifiedBy>Kim Evans</cp:lastModifiedBy>
  <cp:revision>8</cp:revision>
  <dcterms:created xsi:type="dcterms:W3CDTF">2026-01-02T11:02:14Z</dcterms:created>
  <dcterms:modified xsi:type="dcterms:W3CDTF">2026-01-02T12:05:46Z</dcterms:modified>
</cp:coreProperties>
</file>